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807" r:id="rId2"/>
  </p:sldMasterIdLst>
  <p:notesMasterIdLst>
    <p:notesMasterId r:id="rId18"/>
  </p:notesMasterIdLst>
  <p:sldIdLst>
    <p:sldId id="1415" r:id="rId3"/>
    <p:sldId id="1308" r:id="rId4"/>
    <p:sldId id="1412" r:id="rId5"/>
    <p:sldId id="1381" r:id="rId6"/>
    <p:sldId id="1351" r:id="rId7"/>
    <p:sldId id="1417" r:id="rId8"/>
    <p:sldId id="1411" r:id="rId9"/>
    <p:sldId id="1413" r:id="rId10"/>
    <p:sldId id="1418" r:id="rId11"/>
    <p:sldId id="1388" r:id="rId12"/>
    <p:sldId id="1286" r:id="rId13"/>
    <p:sldId id="1416" r:id="rId14"/>
    <p:sldId id="1386" r:id="rId15"/>
    <p:sldId id="1419" r:id="rId16"/>
    <p:sldId id="1259" r:id="rId17"/>
  </p:sldIdLst>
  <p:sldSz cx="18288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dgette Bryant" initials="BB" lastIdx="1" clrIdx="0">
    <p:extLst>
      <p:ext uri="{19B8F6BF-5375-455C-9EA6-DF929625EA0E}">
        <p15:presenceInfo xmlns:p15="http://schemas.microsoft.com/office/powerpoint/2012/main" userId="6aae9d70d22f91c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454"/>
    <a:srgbClr val="020F21"/>
    <a:srgbClr val="03142C"/>
    <a:srgbClr val="041B3B"/>
    <a:srgbClr val="0749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1" autoAdjust="0"/>
    <p:restoredTop sz="94700" autoAdjust="0"/>
  </p:normalViewPr>
  <p:slideViewPr>
    <p:cSldViewPr>
      <p:cViewPr varScale="1">
        <p:scale>
          <a:sx n="54" d="100"/>
          <a:sy n="54" d="100"/>
        </p:scale>
        <p:origin x="8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6630"/>
    </p:cViewPr>
  </p:sorterViewPr>
  <p:gridSpacing cx="152400" cy="1524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Indoor Fans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Full Load</c:v>
                </c:pt>
                <c:pt idx="1">
                  <c:v>50% Load</c:v>
                </c:pt>
                <c:pt idx="2">
                  <c:v>25% Load</c:v>
                </c:pt>
                <c:pt idx="3">
                  <c:v>10% Load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9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7C-40D5-9924-5C8E501714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Compressors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Full Load</c:v>
                </c:pt>
                <c:pt idx="1">
                  <c:v>50% Load</c:v>
                </c:pt>
                <c:pt idx="2">
                  <c:v>25% Load</c:v>
                </c:pt>
                <c:pt idx="3">
                  <c:v>10% Load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22</c:v>
                </c:pt>
                <c:pt idx="2">
                  <c:v>13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7C-40D5-9924-5C8E501714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Fluid Cooler Fans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Full Load</c:v>
                </c:pt>
                <c:pt idx="1">
                  <c:v>50% Load</c:v>
                </c:pt>
                <c:pt idx="2">
                  <c:v>25% Load</c:v>
                </c:pt>
                <c:pt idx="3">
                  <c:v>10% Load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17</c:v>
                </c:pt>
                <c:pt idx="1">
                  <c:v>9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7C-40D5-9924-5C8E5017146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Water Pumps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Full Load</c:v>
                </c:pt>
                <c:pt idx="1">
                  <c:v>50% Load</c:v>
                </c:pt>
                <c:pt idx="2">
                  <c:v>25% Load</c:v>
                </c:pt>
                <c:pt idx="3">
                  <c:v>10% Load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7C-40D5-9924-5C8E50171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53865784"/>
        <c:axId val="753868080"/>
      </c:barChart>
      <c:catAx>
        <c:axId val="753865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defRPr>
            </a:pPr>
            <a:endParaRPr lang="en-US"/>
          </a:p>
        </c:txPr>
        <c:crossAx val="753868080"/>
        <c:crosses val="autoZero"/>
        <c:auto val="1"/>
        <c:lblAlgn val="ctr"/>
        <c:lblOffset val="100"/>
        <c:noMultiLvlLbl val="0"/>
      </c:catAx>
      <c:valAx>
        <c:axId val="75386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3865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Lato Medium" panose="020F0602020204030203" pitchFamily="34" charset="0"/>
              <a:ea typeface="+mn-ea"/>
              <a:cs typeface="Lato Medium" panose="020F0602020204030203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3175">
      <a:solidFill>
        <a:schemeClr val="bg1">
          <a:lumMod val="9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20D5B-711A-4B1A-AD5D-B358B4CBE993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5B55B-4B2D-450F-B26B-EC10D2459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26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516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5B55B-4B2D-450F-B26B-EC10D2459D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44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8FCDD-FA7D-480F-AF35-9EB5FF4021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6230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7603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187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917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8518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924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Duplicate slide. Sketch design sample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21B6C-51DD-4995-928A-11C1AEA4C90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192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8FCDD-FA7D-480F-AF35-9EB5FF4021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506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8FCDD-FA7D-480F-AF35-9EB5FF4021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88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135518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0">
            <a:extLst>
              <a:ext uri="{FF2B5EF4-FFF2-40B4-BE49-F238E27FC236}">
                <a16:creationId xmlns:a16="http://schemas.microsoft.com/office/drawing/2014/main" id="{0BC53914-F48B-4FB0-8FB2-CD2FC0C7875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5143501"/>
            <a:ext cx="75819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20">
            <a:extLst>
              <a:ext uri="{FF2B5EF4-FFF2-40B4-BE49-F238E27FC236}">
                <a16:creationId xmlns:a16="http://schemas.microsoft.com/office/drawing/2014/main" id="{C2853216-FA90-45AC-B486-5891F20D4A1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0" y="-38100"/>
            <a:ext cx="7581900" cy="51633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Rectángulo 32">
            <a:extLst>
              <a:ext uri="{FF2B5EF4-FFF2-40B4-BE49-F238E27FC236}">
                <a16:creationId xmlns:a16="http://schemas.microsoft.com/office/drawing/2014/main" id="{71F569B8-EF52-4EDE-82FC-EE2766FCE3A2}"/>
              </a:ext>
            </a:extLst>
          </p:cNvPr>
          <p:cNvSpPr/>
          <p:nvPr userDrawn="1"/>
        </p:nvSpPr>
        <p:spPr>
          <a:xfrm>
            <a:off x="17792700" y="-128155"/>
            <a:ext cx="533400" cy="10491355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D3F7A20-B10E-4136-B035-DA929C3257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15803" y="1513974"/>
            <a:ext cx="8972095" cy="591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23" rtl="0" eaLnBrk="1" latinLnBrk="0" hangingPunct="1">
              <a:lnSpc>
                <a:spcPct val="102000"/>
              </a:lnSpc>
              <a:buNone/>
              <a:tabLst>
                <a:tab pos="2349500" algn="l"/>
              </a:tabLst>
              <a:defRPr lang="en-US" sz="2500" b="1" kern="1200" dirty="0">
                <a:solidFill>
                  <a:schemeClr val="tx2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defRPr>
            </a:lvl1pPr>
          </a:lstStyle>
          <a:p>
            <a:pPr lvl="0"/>
            <a:r>
              <a:rPr lang="en-US" dirty="0"/>
              <a:t>Short Topline Title</a:t>
            </a:r>
          </a:p>
        </p:txBody>
      </p:sp>
    </p:spTree>
    <p:extLst>
      <p:ext uri="{BB962C8B-B14F-4D97-AF65-F5344CB8AC3E}">
        <p14:creationId xmlns:p14="http://schemas.microsoft.com/office/powerpoint/2010/main" val="141196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524D7F-089B-4649-B335-BACA80E08C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71600" y="2369931"/>
            <a:ext cx="5827274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6AA5F4-3436-42EE-839F-AEE782A1B2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444552" y="1828800"/>
            <a:ext cx="2746448" cy="345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lang="en-US" sz="1400" b="1" kern="1200" spc="300" dirty="0" smtClean="0">
                <a:solidFill>
                  <a:schemeClr val="accent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PREHEADER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A82BD27-C72A-4305-81C5-2DCF86F06FC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75063" y="4180609"/>
            <a:ext cx="5823812" cy="4191000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3200"/>
              </a:lnSpc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 lang="en-US" sz="2100" kern="1200" spc="50" dirty="0">
                <a:solidFill>
                  <a:prstClr val="black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defRPr>
            </a:lvl1pPr>
          </a:lstStyle>
          <a:p>
            <a:pPr lvl="0"/>
            <a:r>
              <a:rPr lang="en-US" dirty="0"/>
              <a:t>These are bullet point lists on white backgrounds. Bold yet compact and clearly visible.</a:t>
            </a:r>
          </a:p>
          <a:p>
            <a:pPr lvl="0"/>
            <a:r>
              <a:rPr lang="en-US" dirty="0"/>
              <a:t>This is small sub-head text that supports a subject but not overpowering. </a:t>
            </a:r>
          </a:p>
          <a:p>
            <a:pPr lvl="0"/>
            <a:r>
              <a:rPr lang="en-US" dirty="0"/>
              <a:t>View our detailed design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552979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arcador de posición de imagen 21">
            <a:extLst>
              <a:ext uri="{FF2B5EF4-FFF2-40B4-BE49-F238E27FC236}">
                <a16:creationId xmlns:a16="http://schemas.microsoft.com/office/drawing/2014/main" id="{183373E9-86AA-4A7C-99DB-C43B773ADBA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18047" y="517361"/>
            <a:ext cx="5919537" cy="444497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20" name="Marcador de posición de imagen 21">
            <a:extLst>
              <a:ext uri="{FF2B5EF4-FFF2-40B4-BE49-F238E27FC236}">
                <a16:creationId xmlns:a16="http://schemas.microsoft.com/office/drawing/2014/main" id="{B8C843F8-7C96-4A26-9DFF-454A1D8CCE0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166185" y="517361"/>
            <a:ext cx="5919537" cy="444497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21" name="Marcador de posición de imagen 21">
            <a:extLst>
              <a:ext uri="{FF2B5EF4-FFF2-40B4-BE49-F238E27FC236}">
                <a16:creationId xmlns:a16="http://schemas.microsoft.com/office/drawing/2014/main" id="{78C79747-51BA-49B4-8F8C-B7044215055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2350415" y="517361"/>
            <a:ext cx="5919537" cy="4444977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8009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0624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D937C855-E334-444F-8FDC-9DB9FEB5F9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92F453E-F468-4106-BAD6-1F55FBC80D6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79866" y="7924800"/>
            <a:ext cx="7168933" cy="1717055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600" kern="1200" spc="50" dirty="0">
                <a:solidFill>
                  <a:schemeClr val="bg1"/>
                </a:solidFill>
                <a:latin typeface="Lato" panose="020F0502020204030203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These are bullet point lists on.</a:t>
            </a:r>
          </a:p>
          <a:p>
            <a:pPr lvl="0"/>
            <a:r>
              <a:rPr lang="en-US" dirty="0"/>
              <a:t>This is small sub-head text that </a:t>
            </a:r>
          </a:p>
          <a:p>
            <a:pPr lvl="0"/>
            <a:r>
              <a:rPr lang="en-US" dirty="0"/>
              <a:t>View our detailed design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CA98988-A1C0-4F9E-9C26-D9F7B8AD902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279867" y="5210988"/>
            <a:ext cx="5849390" cy="2057400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600" kern="1200" spc="50" dirty="0">
                <a:solidFill>
                  <a:schemeClr val="bg1"/>
                </a:solidFill>
                <a:latin typeface="Lato" panose="020F0502020204030203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These are bullet point lists on.</a:t>
            </a:r>
          </a:p>
          <a:p>
            <a:pPr lvl="0"/>
            <a:r>
              <a:rPr lang="en-US" dirty="0"/>
              <a:t>This is small sub-head text that </a:t>
            </a:r>
          </a:p>
          <a:p>
            <a:pPr lvl="0"/>
            <a:r>
              <a:rPr lang="en-US" dirty="0"/>
              <a:t>View our detailed design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57337E24-7F1C-4977-9818-703AB0CE2E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67000" y="4372787"/>
            <a:ext cx="5785067" cy="770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buNone/>
              <a:tabLst>
                <a:tab pos="2349618" algn="l"/>
              </a:tabLst>
              <a:defRPr lang="en-US" sz="3600" b="1" kern="1200" dirty="0">
                <a:solidFill>
                  <a:schemeClr val="bg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Short Topline 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B9BA5DF-2389-4E7F-B014-672B0C47DC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24528" y="7393342"/>
            <a:ext cx="4538272" cy="760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buNone/>
              <a:tabLst>
                <a:tab pos="2349618" algn="l"/>
              </a:tabLst>
              <a:defRPr lang="en-US" sz="2700" b="1" kern="1200" dirty="0">
                <a:solidFill>
                  <a:schemeClr val="bg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Short Topline Title</a:t>
            </a:r>
          </a:p>
        </p:txBody>
      </p:sp>
    </p:spTree>
    <p:extLst>
      <p:ext uri="{BB962C8B-B14F-4D97-AF65-F5344CB8AC3E}">
        <p14:creationId xmlns:p14="http://schemas.microsoft.com/office/powerpoint/2010/main" val="3145377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78603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_Circle_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C39C6893-0C78-41C6-8105-8C2E447B713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657600" y="2827797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F2C327B0-771A-44B6-B075-4EE5D9B036D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657600" y="2438400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E85F74B-AF4F-4F3F-81E6-B6C0207F9BA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657600" y="4093494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28C68A63-29A4-4811-925E-A7F18DF204E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3657600" y="3704097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79FA7354-AE2D-440B-BB5A-92A87C01C61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3657600" y="5309105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9C129C8A-9D59-45A1-B259-6668DD8453C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3657600" y="4919708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DEAE79F8-BBD0-4469-82BC-D53FF7F4F7C2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657600" y="6574802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F8913980-81A8-45F0-998D-63823DD72DE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657600" y="6185405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C1B2ECA4-7213-4D16-BEF1-A638FCCBC399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3657600" y="7840499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529558E8-9EE0-4645-9FD6-027F2B570C5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3657600" y="7451102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3D0B737-2093-4B23-A649-9E6D3693FD3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048000" y="1147007"/>
            <a:ext cx="8167687" cy="6055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00" rtl="0" eaLnBrk="1" latinLnBrk="0" hangingPunct="1">
              <a:lnSpc>
                <a:spcPct val="101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0" lang="en-US" sz="3400" b="0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Minimal Headline Text Style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626B94-D5AF-4BE5-A865-77611A8DE6DA}"/>
              </a:ext>
            </a:extLst>
          </p:cNvPr>
          <p:cNvSpPr/>
          <p:nvPr userDrawn="1"/>
        </p:nvSpPr>
        <p:spPr>
          <a:xfrm>
            <a:off x="-38100" y="1137159"/>
            <a:ext cx="2707211" cy="577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 dirty="0">
              <a:solidFill>
                <a:prstClr val="white"/>
              </a:solidFill>
              <a:latin typeface="Lato Semibold" panose="020F0702020204030203" pitchFamily="34" charset="0"/>
              <a:cs typeface="Lato Semibold" panose="020F07020202040302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F0863FC-931C-4AB0-8DAE-3C010616E873}"/>
              </a:ext>
            </a:extLst>
          </p:cNvPr>
          <p:cNvCxnSpPr>
            <a:cxnSpLocks/>
          </p:cNvCxnSpPr>
          <p:nvPr userDrawn="1"/>
        </p:nvCxnSpPr>
        <p:spPr>
          <a:xfrm>
            <a:off x="2669111" y="1137159"/>
            <a:ext cx="0" cy="577341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14">
            <a:extLst>
              <a:ext uri="{FF2B5EF4-FFF2-40B4-BE49-F238E27FC236}">
                <a16:creationId xmlns:a16="http://schemas.microsoft.com/office/drawing/2014/main" id="{1D9D43C4-CABE-4B09-BA5F-BF19E41551B7}"/>
              </a:ext>
            </a:extLst>
          </p:cNvPr>
          <p:cNvSpPr txBox="1">
            <a:spLocks/>
          </p:cNvSpPr>
          <p:nvPr userDrawn="1"/>
        </p:nvSpPr>
        <p:spPr>
          <a:xfrm>
            <a:off x="342900" y="1180750"/>
            <a:ext cx="2095500" cy="49015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445">
              <a:spcBef>
                <a:spcPts val="0"/>
              </a:spcBef>
              <a:defRPr/>
            </a:pPr>
            <a:r>
              <a:rPr lang="en-US" sz="1400" b="0" spc="100" dirty="0"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rPr>
              <a:t>FEATURES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CC9F6A7-DD4E-4DC8-8EDB-DBBE31DF8F49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3657600" y="9122883"/>
            <a:ext cx="7277100" cy="82121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30000"/>
              </a:lnSpc>
              <a:buNone/>
              <a:defRPr lang="en-US" sz="1800" b="0" kern="1200" spc="50" baseline="0" dirty="0">
                <a:solidFill>
                  <a:schemeClr val="tx2"/>
                </a:solidFill>
                <a:latin typeface="Lato" panose="020F05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lv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This is descriptive paragraph text. Secondary fermentation degrees </a:t>
            </a:r>
            <a:r>
              <a:rPr lang="en-US" dirty="0" err="1"/>
              <a:t>plato</a:t>
            </a:r>
            <a:r>
              <a:rPr lang="en-US" dirty="0"/>
              <a:t> units of bitterness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B7F1D61-1DCD-4012-8182-A93C01442603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3657600" y="8733486"/>
            <a:ext cx="6705600" cy="4655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buNone/>
              <a:defRPr lang="en-US" sz="2000" b="1" kern="1200" spc="110" baseline="0" dirty="0" smtClean="0">
                <a:solidFill>
                  <a:schemeClr val="tx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TOPICAL HEADER TWO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AE2688B-72A9-4EC2-8185-39384758DE06}"/>
              </a:ext>
            </a:extLst>
          </p:cNvPr>
          <p:cNvSpPr/>
          <p:nvPr userDrawn="1"/>
        </p:nvSpPr>
        <p:spPr>
          <a:xfrm>
            <a:off x="17373600" y="9753600"/>
            <a:ext cx="914400" cy="5476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Lato Semibold" panose="020F0702020204030203" pitchFamily="34" charset="0"/>
              <a:cs typeface="Lato Semibold" panose="020F0702020204030203" pitchFamily="34" charset="0"/>
            </a:endParaRP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2178A960-87F0-46DF-B552-F42FFC5718FE}"/>
              </a:ext>
            </a:extLst>
          </p:cNvPr>
          <p:cNvSpPr txBox="1">
            <a:spLocks/>
          </p:cNvSpPr>
          <p:nvPr userDrawn="1"/>
        </p:nvSpPr>
        <p:spPr>
          <a:xfrm>
            <a:off x="177146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Lato Semibold" panose="020F0702020204030203" pitchFamily="34" charset="0"/>
              <a:ea typeface="+mn-ea"/>
              <a:cs typeface="Lato Semibold" panose="020F0702020204030203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6B824AB-463F-44F2-9074-B196825BF51C}"/>
              </a:ext>
            </a:extLst>
          </p:cNvPr>
          <p:cNvCxnSpPr>
            <a:cxnSpLocks/>
          </p:cNvCxnSpPr>
          <p:nvPr userDrawn="1"/>
        </p:nvCxnSpPr>
        <p:spPr>
          <a:xfrm>
            <a:off x="17602200" y="9906000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56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75B11159-3EDE-4E7C-A297-64016DF7CF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8288001" cy="544419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31814" y="5954611"/>
            <a:ext cx="3947279" cy="9419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857999" y="7146260"/>
            <a:ext cx="5029201" cy="9690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87200" y="7146260"/>
            <a:ext cx="5410200" cy="9690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DDAC637A-B507-4E3E-BF92-A4DDC61F34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70824" y="1905000"/>
            <a:ext cx="5726576" cy="2019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98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200" b="0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</p:spTree>
    <p:extLst>
      <p:ext uri="{BB962C8B-B14F-4D97-AF65-F5344CB8AC3E}">
        <p14:creationId xmlns:p14="http://schemas.microsoft.com/office/powerpoint/2010/main" val="2201308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D583662-CB56-462B-A2F5-E230E59B0E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78269" y="0"/>
            <a:ext cx="10809732" cy="10287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Rectángulo 32">
            <a:extLst>
              <a:ext uri="{FF2B5EF4-FFF2-40B4-BE49-F238E27FC236}">
                <a16:creationId xmlns:a16="http://schemas.microsoft.com/office/drawing/2014/main" id="{4C298258-5DCC-41D9-8023-67D54EE744E1}"/>
              </a:ext>
            </a:extLst>
          </p:cNvPr>
          <p:cNvSpPr/>
          <p:nvPr userDrawn="1"/>
        </p:nvSpPr>
        <p:spPr>
          <a:xfrm>
            <a:off x="1" y="0"/>
            <a:ext cx="7478267" cy="10287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939E350-D829-4B96-A177-50D4D4833CC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72933" y="1845802"/>
            <a:ext cx="5785067" cy="999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buNone/>
              <a:tabLst>
                <a:tab pos="2349618" algn="l"/>
              </a:tabLst>
              <a:defRPr lang="en-US" sz="3400" b="1" kern="1200" spc="50" baseline="0" dirty="0">
                <a:solidFill>
                  <a:schemeClr val="bg1"/>
                </a:solidFill>
                <a:latin typeface="Lato Semibold" panose="020F0702020204030203" pitchFamily="34" charset="0"/>
                <a:ea typeface="+mn-ea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Short Topline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861D6D4-5B8A-4302-A1B5-2454ABBE1B4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542860"/>
            <a:ext cx="5849390" cy="1717055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600" kern="1200" spc="50" dirty="0">
                <a:solidFill>
                  <a:schemeClr val="bg1"/>
                </a:solidFill>
                <a:latin typeface="Lato" panose="020F0502020204030203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These are bullet point lists on.</a:t>
            </a:r>
          </a:p>
          <a:p>
            <a:pPr lvl="0"/>
            <a:r>
              <a:rPr lang="en-US" dirty="0"/>
              <a:t>This is small sub-head text that </a:t>
            </a:r>
          </a:p>
          <a:p>
            <a:pPr lvl="0"/>
            <a:r>
              <a:rPr lang="en-US" dirty="0"/>
              <a:t>View our detailed design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2E2618F-6850-4B7E-94F7-5FABE8A5B56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2704407"/>
            <a:ext cx="5849390" cy="2591493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600" kern="1200" spc="50" dirty="0">
                <a:solidFill>
                  <a:schemeClr val="bg1"/>
                </a:solidFill>
                <a:latin typeface="Lato" panose="020F0502020204030203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These are bullet point lists on.</a:t>
            </a:r>
          </a:p>
          <a:p>
            <a:pPr lvl="0"/>
            <a:r>
              <a:rPr lang="en-US" dirty="0"/>
              <a:t>This is small sub-head text that </a:t>
            </a:r>
          </a:p>
          <a:p>
            <a:pPr lvl="0"/>
            <a:r>
              <a:rPr lang="en-US" dirty="0"/>
              <a:t>View our detailed design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A4B9B27-49FA-429A-9AB5-533332951C7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74694" y="5923756"/>
            <a:ext cx="3351359" cy="591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buNone/>
              <a:tabLst>
                <a:tab pos="2349618" algn="l"/>
              </a:tabLst>
              <a:defRPr lang="en-US" sz="2501" b="1" kern="1200" dirty="0">
                <a:solidFill>
                  <a:schemeClr val="bg1"/>
                </a:solidFill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Short Topline Title</a:t>
            </a:r>
          </a:p>
        </p:txBody>
      </p:sp>
    </p:spTree>
    <p:extLst>
      <p:ext uri="{BB962C8B-B14F-4D97-AF65-F5344CB8AC3E}">
        <p14:creationId xmlns:p14="http://schemas.microsoft.com/office/powerpoint/2010/main" val="3115770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75B11159-3EDE-4E7C-A297-64016DF7CF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8288001" cy="544419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31814" y="5954611"/>
            <a:ext cx="3947279" cy="9419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857999" y="7146260"/>
            <a:ext cx="5029201" cy="9690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A8A72C9C-C39E-4D9C-9247-76DBDC76D3C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87200" y="7146260"/>
            <a:ext cx="5410200" cy="9690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buNone/>
              <a:defRPr kumimoji="0" lang="en-US" sz="1800" b="1" i="0" u="none" strike="noStrike" kern="1200" cap="none" spc="11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defRPr>
            </a:lvl1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Topical Header Two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DDAC637A-B507-4E3E-BF92-A4DDC61F34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70824" y="1905000"/>
            <a:ext cx="5726576" cy="2019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98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200" b="0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</p:spTree>
    <p:extLst>
      <p:ext uri="{BB962C8B-B14F-4D97-AF65-F5344CB8AC3E}">
        <p14:creationId xmlns:p14="http://schemas.microsoft.com/office/powerpoint/2010/main" val="336169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ACCC1933-64B7-423D-A695-D16B64083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382000" cy="10287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9464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ACCC1933-64B7-423D-A695-D16B64083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77285" y="0"/>
            <a:ext cx="10498427" cy="743945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13399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A93270-02EB-42E7-AB05-6CAC2F595F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7761" y="1380105"/>
            <a:ext cx="5827274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</p:spTree>
    <p:extLst>
      <p:ext uri="{BB962C8B-B14F-4D97-AF65-F5344CB8AC3E}">
        <p14:creationId xmlns:p14="http://schemas.microsoft.com/office/powerpoint/2010/main" val="322300249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D12C2C5C-34A1-46E2-8BC9-670B265A3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1DA544D-EA56-4384-9641-7982F0D9B2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7761" y="2400300"/>
            <a:ext cx="5827274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</p:spTree>
    <p:extLst>
      <p:ext uri="{BB962C8B-B14F-4D97-AF65-F5344CB8AC3E}">
        <p14:creationId xmlns:p14="http://schemas.microsoft.com/office/powerpoint/2010/main" val="3022939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_Image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D12C2C5C-34A1-46E2-8BC9-670B265A3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04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hot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D12C2C5C-34A1-46E2-8BC9-670B265A3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561300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ED32572-4F61-4A73-8FDA-A7590955DB0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25399" y="4229100"/>
            <a:ext cx="5237602" cy="2781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10000"/>
              </a:lnSpc>
              <a:buNone/>
              <a:defRPr lang="en-US" sz="4000" kern="1200" spc="20" baseline="0" dirty="0" smtClean="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 err="1"/>
              <a:t>Munters</a:t>
            </a:r>
            <a:r>
              <a:rPr lang="en-US" dirty="0"/>
              <a:t> Joint Venture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E7860C-7CD7-42F9-AEF4-B5614B1961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26376" y="5295899"/>
            <a:ext cx="5666024" cy="252785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100" spc="30" baseline="0">
                <a:solidFill>
                  <a:schemeClr val="bg1"/>
                </a:solidFill>
                <a:latin typeface="Lato Semibold" panose="020F0702020204030203" pitchFamily="34" charset="0"/>
                <a:cs typeface="Lato Semibold" panose="020F0702020204030203" pitchFamily="34" charset="0"/>
              </a:defRPr>
            </a:lvl1pPr>
          </a:lstStyle>
          <a:p>
            <a:pPr lvl="0"/>
            <a:r>
              <a:rPr lang="en-US" dirty="0"/>
              <a:t>This is a quick welcome just to say what to expect in this presentation. It is sub text that is used to convey clearly over an image in a good place.</a:t>
            </a:r>
          </a:p>
        </p:txBody>
      </p:sp>
    </p:spTree>
    <p:extLst>
      <p:ext uri="{BB962C8B-B14F-4D97-AF65-F5344CB8AC3E}">
        <p14:creationId xmlns:p14="http://schemas.microsoft.com/office/powerpoint/2010/main" val="88299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onotonectally deliver functionalized…">
            <a:extLst>
              <a:ext uri="{FF2B5EF4-FFF2-40B4-BE49-F238E27FC236}">
                <a16:creationId xmlns:a16="http://schemas.microsoft.com/office/drawing/2014/main" id="{B4F6355A-D18E-45E1-BC27-28B486B45D80}"/>
              </a:ext>
            </a:extLst>
          </p:cNvPr>
          <p:cNvSpPr txBox="1"/>
          <p:nvPr/>
        </p:nvSpPr>
        <p:spPr>
          <a:xfrm>
            <a:off x="12954000" y="6896462"/>
            <a:ext cx="4923960" cy="1853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 err="1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Monotonectally</a:t>
            </a: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 deliver functionalized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web-readiness.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Rather than performance based e-services.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Conveniently promote frictionless networks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via market infomediaries. </a:t>
            </a:r>
          </a:p>
        </p:txBody>
      </p:sp>
      <p:sp>
        <p:nvSpPr>
          <p:cNvPr id="7" name="Circle">
            <a:extLst>
              <a:ext uri="{FF2B5EF4-FFF2-40B4-BE49-F238E27FC236}">
                <a16:creationId xmlns:a16="http://schemas.microsoft.com/office/drawing/2014/main" id="{636850BB-1832-44D4-8216-818A03124E22}"/>
              </a:ext>
            </a:extLst>
          </p:cNvPr>
          <p:cNvSpPr/>
          <p:nvPr/>
        </p:nvSpPr>
        <p:spPr>
          <a:xfrm>
            <a:off x="12954000" y="6074039"/>
            <a:ext cx="555124" cy="555124"/>
          </a:xfrm>
          <a:prstGeom prst="ellipse">
            <a:avLst/>
          </a:prstGeom>
          <a:ln w="12700">
            <a:solidFill>
              <a:srgbClr val="747A82"/>
            </a:solidFill>
            <a:miter lim="400000"/>
          </a:ln>
        </p:spPr>
        <p:txBody>
          <a:bodyPr lIns="0" tIns="0" rIns="0" bIns="0" anchor="ctr"/>
          <a:lstStyle/>
          <a:p>
            <a:pPr algn="ctr" defTabSz="82550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8" name="3">
            <a:extLst>
              <a:ext uri="{FF2B5EF4-FFF2-40B4-BE49-F238E27FC236}">
                <a16:creationId xmlns:a16="http://schemas.microsoft.com/office/drawing/2014/main" id="{BF21D847-7AC4-475E-8556-DC4BBE8C9000}"/>
              </a:ext>
            </a:extLst>
          </p:cNvPr>
          <p:cNvSpPr txBox="1"/>
          <p:nvPr/>
        </p:nvSpPr>
        <p:spPr>
          <a:xfrm>
            <a:off x="13161615" y="6218371"/>
            <a:ext cx="14266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marL="0" marR="0" lvl="0" indent="0" algn="l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2C2E3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Lato Black"/>
              </a:rPr>
              <a:t>3</a:t>
            </a:r>
          </a:p>
        </p:txBody>
      </p:sp>
      <p:sp>
        <p:nvSpPr>
          <p:cNvPr id="9" name="Monotonectally deliver functionalized…">
            <a:extLst>
              <a:ext uri="{FF2B5EF4-FFF2-40B4-BE49-F238E27FC236}">
                <a16:creationId xmlns:a16="http://schemas.microsoft.com/office/drawing/2014/main" id="{E8F92FA1-E2FE-43F4-A3E0-D915D233F677}"/>
              </a:ext>
            </a:extLst>
          </p:cNvPr>
          <p:cNvSpPr txBox="1"/>
          <p:nvPr/>
        </p:nvSpPr>
        <p:spPr>
          <a:xfrm>
            <a:off x="6696269" y="6896462"/>
            <a:ext cx="4923960" cy="1853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 err="1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Monotonectally</a:t>
            </a: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 deliver functionalized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web-readiness.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Rather than performance based e-services.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Conveniently promote frictionless networks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via market infomediaries. 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AF81C079-D5DC-4CA5-8C02-65C04BD9FBF0}"/>
              </a:ext>
            </a:extLst>
          </p:cNvPr>
          <p:cNvSpPr/>
          <p:nvPr/>
        </p:nvSpPr>
        <p:spPr>
          <a:xfrm>
            <a:off x="6633332" y="6074039"/>
            <a:ext cx="555124" cy="555124"/>
          </a:xfrm>
          <a:prstGeom prst="ellipse">
            <a:avLst/>
          </a:prstGeom>
          <a:solidFill>
            <a:srgbClr val="056ED1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1" name="2">
            <a:extLst>
              <a:ext uri="{FF2B5EF4-FFF2-40B4-BE49-F238E27FC236}">
                <a16:creationId xmlns:a16="http://schemas.microsoft.com/office/drawing/2014/main" id="{4B529F44-DE53-47DF-AED8-65C37B06A68A}"/>
              </a:ext>
            </a:extLst>
          </p:cNvPr>
          <p:cNvSpPr txBox="1"/>
          <p:nvPr/>
        </p:nvSpPr>
        <p:spPr>
          <a:xfrm>
            <a:off x="6840948" y="6218371"/>
            <a:ext cx="14266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F7F9FF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marL="0" marR="0" lvl="0" indent="0" algn="l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F7F9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Lato Black"/>
              </a:rPr>
              <a:t>2</a:t>
            </a:r>
          </a:p>
        </p:txBody>
      </p:sp>
      <p:sp>
        <p:nvSpPr>
          <p:cNvPr id="12" name="Monotonectally deliver functionalized…">
            <a:extLst>
              <a:ext uri="{FF2B5EF4-FFF2-40B4-BE49-F238E27FC236}">
                <a16:creationId xmlns:a16="http://schemas.microsoft.com/office/drawing/2014/main" id="{96AE74B7-1998-4908-9B59-C58A9476CA26}"/>
              </a:ext>
            </a:extLst>
          </p:cNvPr>
          <p:cNvSpPr txBox="1"/>
          <p:nvPr/>
        </p:nvSpPr>
        <p:spPr>
          <a:xfrm>
            <a:off x="986160" y="6896462"/>
            <a:ext cx="4923959" cy="1853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 err="1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Monotonectally</a:t>
            </a: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 deliver functionalized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sz="1900" kern="0" dirty="0">
                <a:solidFill>
                  <a:srgbClr val="2C2E3C"/>
                </a:solidFill>
                <a:latin typeface="Lato Semibold" panose="020F0702020204030203" pitchFamily="34" charset="0"/>
                <a:ea typeface="Lato Black"/>
                <a:cs typeface="Lato Semibold" panose="020F0702020204030203" pitchFamily="34" charset="0"/>
                <a:sym typeface="Lato Black"/>
              </a:rPr>
              <a:t>web-readiness.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Rather than performance based e-services.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Conveniently promote frictionless networks </a:t>
            </a:r>
          </a:p>
          <a:p>
            <a:pPr defTabSz="825500" hangingPunct="0">
              <a:lnSpc>
                <a:spcPct val="13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900" kern="0" dirty="0">
                <a:solidFill>
                  <a:srgbClr val="747A82"/>
                </a:solidFill>
                <a:latin typeface="Lato Semibold" panose="020F0702020204030203" pitchFamily="34" charset="0"/>
                <a:ea typeface="Lato Light"/>
                <a:cs typeface="Lato Semibold" panose="020F0702020204030203" pitchFamily="34" charset="0"/>
                <a:sym typeface="Lato Light"/>
              </a:rPr>
              <a:t>via market infomediaries. </a:t>
            </a:r>
          </a:p>
        </p:txBody>
      </p:sp>
      <p:sp>
        <p:nvSpPr>
          <p:cNvPr id="13" name="Circle">
            <a:extLst>
              <a:ext uri="{FF2B5EF4-FFF2-40B4-BE49-F238E27FC236}">
                <a16:creationId xmlns:a16="http://schemas.microsoft.com/office/drawing/2014/main" id="{24959815-892E-421C-A30F-E3159B76B213}"/>
              </a:ext>
            </a:extLst>
          </p:cNvPr>
          <p:cNvSpPr/>
          <p:nvPr/>
        </p:nvSpPr>
        <p:spPr>
          <a:xfrm>
            <a:off x="986161" y="6074039"/>
            <a:ext cx="555124" cy="555124"/>
          </a:xfrm>
          <a:prstGeom prst="ellipse">
            <a:avLst/>
          </a:prstGeom>
          <a:ln w="12700">
            <a:solidFill>
              <a:srgbClr val="747A82"/>
            </a:solidFill>
            <a:miter lim="400000"/>
          </a:ln>
        </p:spPr>
        <p:txBody>
          <a:bodyPr lIns="0" tIns="0" rIns="0" bIns="0" anchor="ctr"/>
          <a:lstStyle/>
          <a:p>
            <a:pPr algn="ctr" defTabSz="82550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14" name="1">
            <a:extLst>
              <a:ext uri="{FF2B5EF4-FFF2-40B4-BE49-F238E27FC236}">
                <a16:creationId xmlns:a16="http://schemas.microsoft.com/office/drawing/2014/main" id="{BF69A4AF-DDB9-40CF-9937-A8307F238181}"/>
              </a:ext>
            </a:extLst>
          </p:cNvPr>
          <p:cNvSpPr txBox="1"/>
          <p:nvPr/>
        </p:nvSpPr>
        <p:spPr>
          <a:xfrm>
            <a:off x="1193777" y="6218371"/>
            <a:ext cx="142668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l">
              <a:lnSpc>
                <a:spcPct val="150000"/>
              </a:lnSpc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pPr marL="0" marR="0" lvl="0" indent="0" algn="l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>
                <a:ln>
                  <a:noFill/>
                </a:ln>
                <a:solidFill>
                  <a:srgbClr val="2C2E3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Lato Black"/>
              </a:rPr>
              <a:t>1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53D2AA8-F02E-44EC-84E0-0B5BDFE7CB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77905" y="0"/>
            <a:ext cx="10403011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8135752-FEBA-4D88-B7F2-E4EDE8713AC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37574" y="2268650"/>
            <a:ext cx="5827274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/>
              <a:t>PRIMARY HEADLINE TEXT TYPE STYLE</a:t>
            </a:r>
          </a:p>
        </p:txBody>
      </p:sp>
    </p:spTree>
    <p:extLst>
      <p:ext uri="{BB962C8B-B14F-4D97-AF65-F5344CB8AC3E}">
        <p14:creationId xmlns:p14="http://schemas.microsoft.com/office/powerpoint/2010/main" val="141050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to_Over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D12C2C5C-34A1-46E2-8BC9-670B265A3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712469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EE999A7-6127-4F29-82E4-106742207B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296900" y="800100"/>
            <a:ext cx="4381500" cy="838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2000"/>
              </a:lnSpc>
              <a:buNone/>
              <a:defRPr lang="en-US" sz="2600" kern="1200" dirty="0" smtClean="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</a:lstStyle>
          <a:p>
            <a:pPr lvl="0"/>
            <a:r>
              <a:rPr lang="en-US" dirty="0" err="1"/>
              <a:t>Munters</a:t>
            </a:r>
            <a:r>
              <a:rPr lang="en-US" dirty="0"/>
              <a:t> Joint Venture</a:t>
            </a:r>
          </a:p>
        </p:txBody>
      </p:sp>
    </p:spTree>
    <p:extLst>
      <p:ext uri="{BB962C8B-B14F-4D97-AF65-F5344CB8AC3E}">
        <p14:creationId xmlns:p14="http://schemas.microsoft.com/office/powerpoint/2010/main" val="99310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C2AB3F6-FBDD-48B5-AA76-417105F4B1AB}"/>
              </a:ext>
            </a:extLst>
          </p:cNvPr>
          <p:cNvSpPr/>
          <p:nvPr userDrawn="1"/>
        </p:nvSpPr>
        <p:spPr>
          <a:xfrm>
            <a:off x="-14038" y="9753600"/>
            <a:ext cx="928438" cy="547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7C6ACFA-6405-43CD-A357-645F39235464}"/>
              </a:ext>
            </a:extLst>
          </p:cNvPr>
          <p:cNvSpPr txBox="1">
            <a:spLocks/>
          </p:cNvSpPr>
          <p:nvPr userDrawn="1"/>
        </p:nvSpPr>
        <p:spPr>
          <a:xfrm>
            <a:off x="1505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CB8FC02-4BC9-4C6D-B2A0-C5A8CE65DBD2}"/>
              </a:ext>
            </a:extLst>
          </p:cNvPr>
          <p:cNvCxnSpPr>
            <a:cxnSpLocks/>
          </p:cNvCxnSpPr>
          <p:nvPr userDrawn="1"/>
        </p:nvCxnSpPr>
        <p:spPr>
          <a:xfrm>
            <a:off x="647700" y="9921822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78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823" r:id="rId2"/>
    <p:sldLayoutId id="2147483824" r:id="rId3"/>
    <p:sldLayoutId id="2147483676" r:id="rId4"/>
    <p:sldLayoutId id="2147483677" r:id="rId5"/>
    <p:sldLayoutId id="2147483822" r:id="rId6"/>
    <p:sldLayoutId id="2147483679" r:id="rId7"/>
    <p:sldLayoutId id="2147483681" r:id="rId8"/>
    <p:sldLayoutId id="2147483682" r:id="rId9"/>
    <p:sldLayoutId id="2147483684" r:id="rId10"/>
    <p:sldLayoutId id="2147483686" r:id="rId11"/>
    <p:sldLayoutId id="2147483821" r:id="rId12"/>
    <p:sldLayoutId id="2147483699" r:id="rId13"/>
  </p:sldLayoutIdLst>
  <p:hf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B992B1B-3B80-47B2-BCC4-A588D799CEC5}"/>
              </a:ext>
            </a:extLst>
          </p:cNvPr>
          <p:cNvSpPr/>
          <p:nvPr userDrawn="1"/>
        </p:nvSpPr>
        <p:spPr>
          <a:xfrm>
            <a:off x="17373600" y="9753600"/>
            <a:ext cx="914400" cy="5476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6DF87C7-DE69-4F8F-8060-493BB47BFCA8}"/>
              </a:ext>
            </a:extLst>
          </p:cNvPr>
          <p:cNvSpPr txBox="1">
            <a:spLocks/>
          </p:cNvSpPr>
          <p:nvPr userDrawn="1"/>
        </p:nvSpPr>
        <p:spPr>
          <a:xfrm>
            <a:off x="177146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EA3268A-B874-404A-AC2E-362A5475A7DE}"/>
              </a:ext>
            </a:extLst>
          </p:cNvPr>
          <p:cNvCxnSpPr>
            <a:cxnSpLocks/>
          </p:cNvCxnSpPr>
          <p:nvPr userDrawn="1"/>
        </p:nvCxnSpPr>
        <p:spPr>
          <a:xfrm>
            <a:off x="17602200" y="9906000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68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49" r:id="rId2"/>
    <p:sldLayoutId id="2147483706" r:id="rId3"/>
    <p:sldLayoutId id="2147483816" r:id="rId4"/>
    <p:sldLayoutId id="2147483820" r:id="rId5"/>
  </p:sldLayoutIdLst>
  <p:hf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016D39-00C6-4CD0-8498-F0C6D3B2B5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868C14-A499-4AC8-A020-160EC908F4A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>
            <a:gsLst>
              <a:gs pos="41600">
                <a:srgbClr val="031E35">
                  <a:alpha val="41000"/>
                </a:srgbClr>
              </a:gs>
              <a:gs pos="0">
                <a:schemeClr val="tx1">
                  <a:alpha val="75000"/>
                </a:schemeClr>
              </a:gs>
              <a:gs pos="100000">
                <a:schemeClr val="accent1">
                  <a:alpha val="77000"/>
                </a:schemeClr>
              </a:gs>
            </a:gsLst>
            <a:lin ang="2522514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3B5FBF-F512-4F82-ACA6-6AA81AFE1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437196"/>
            <a:ext cx="1325814" cy="119737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CAE0A84-0E5E-4AF0-8F6B-2B2D1C461C4D}"/>
              </a:ext>
            </a:extLst>
          </p:cNvPr>
          <p:cNvSpPr/>
          <p:nvPr/>
        </p:nvSpPr>
        <p:spPr>
          <a:xfrm>
            <a:off x="3774829" y="2705904"/>
            <a:ext cx="10972800" cy="50292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ubtitle 14">
            <a:extLst>
              <a:ext uri="{FF2B5EF4-FFF2-40B4-BE49-F238E27FC236}">
                <a16:creationId xmlns:a16="http://schemas.microsoft.com/office/drawing/2014/main" id="{A6A6B5C5-D933-4D4E-A002-88BD1DD430A7}"/>
              </a:ext>
            </a:extLst>
          </p:cNvPr>
          <p:cNvSpPr txBox="1">
            <a:spLocks/>
          </p:cNvSpPr>
          <p:nvPr/>
        </p:nvSpPr>
        <p:spPr>
          <a:xfrm>
            <a:off x="6447399" y="5294112"/>
            <a:ext cx="5627663" cy="63903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</a:rPr>
              <a:t>Prepared for this is a Summary Subtitle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2592DFD-871F-4A42-BDA7-72E9912E0BFD}"/>
              </a:ext>
            </a:extLst>
          </p:cNvPr>
          <p:cNvGrpSpPr/>
          <p:nvPr/>
        </p:nvGrpSpPr>
        <p:grpSpPr>
          <a:xfrm>
            <a:off x="6994426" y="6448371"/>
            <a:ext cx="4533607" cy="639032"/>
            <a:chOff x="6994426" y="6448371"/>
            <a:chExt cx="4533607" cy="639032"/>
          </a:xfrm>
        </p:grpSpPr>
        <p:sp>
          <p:nvSpPr>
            <p:cNvPr id="20" name="Subtitle 14">
              <a:extLst>
                <a:ext uri="{FF2B5EF4-FFF2-40B4-BE49-F238E27FC236}">
                  <a16:creationId xmlns:a16="http://schemas.microsoft.com/office/drawing/2014/main" id="{2433A031-1A7D-4C1C-ADDA-7D81897EC54C}"/>
                </a:ext>
              </a:extLst>
            </p:cNvPr>
            <p:cNvSpPr txBox="1">
              <a:spLocks/>
            </p:cNvSpPr>
            <p:nvPr/>
          </p:nvSpPr>
          <p:spPr>
            <a:xfrm>
              <a:off x="6994426" y="6486261"/>
              <a:ext cx="4533607" cy="490158"/>
            </a:xfrm>
            <a:prstGeom prst="rect">
              <a:avLst/>
            </a:prstGeom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1500" b="1" kern="1200">
                  <a:ln>
                    <a:noFill/>
                  </a:ln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457200" indent="0" algn="ctr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2"/>
                </a:buClr>
                <a:buFont typeface="Arial" charset="0"/>
                <a:buNone/>
                <a:defRPr sz="1400" b="0" kern="1200">
                  <a:solidFill>
                    <a:schemeClr val="tx1">
                      <a:tint val="75000"/>
                    </a:schemeClr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914400" indent="0" algn="ctr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bg2"/>
                </a:buClr>
                <a:buFont typeface="Arial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4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1600" b="0" spc="30" dirty="0">
                  <a:solidFill>
                    <a:srgbClr val="FFFFFF"/>
                  </a:solidFill>
                  <a:latin typeface="Lato" panose="020F0502020204030203" pitchFamily="34" charset="0"/>
                </a:rPr>
                <a:t>July</a:t>
              </a:r>
              <a:r>
                <a:rPr kumimoji="0" lang="en-US" sz="1600" b="0" i="0" u="none" strike="noStrike" kern="1200" cap="none" spc="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ato" panose="020F0502020204030203" pitchFamily="34" charset="0"/>
                </a:rPr>
                <a:t> 9th, 2019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E42FBF1-9BE8-43C7-AF5B-2A8CAF6081B1}"/>
                </a:ext>
              </a:extLst>
            </p:cNvPr>
            <p:cNvSpPr/>
            <p:nvPr/>
          </p:nvSpPr>
          <p:spPr>
            <a:xfrm>
              <a:off x="7889630" y="6448371"/>
              <a:ext cx="2895600" cy="639032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55EC46-10F7-4607-9734-099DFE1012F4}"/>
              </a:ext>
            </a:extLst>
          </p:cNvPr>
          <p:cNvGrpSpPr/>
          <p:nvPr/>
        </p:nvGrpSpPr>
        <p:grpSpPr>
          <a:xfrm>
            <a:off x="3782849" y="2705100"/>
            <a:ext cx="640080" cy="641838"/>
            <a:chOff x="9144000" y="4501662"/>
            <a:chExt cx="640080" cy="641838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1E2707AB-2C11-44E7-ACA1-C401B82BCE76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58C1448-0889-4B36-9DB7-B2EC5A8FD2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2F4233-AE91-42CA-90A5-9227E5315643}"/>
              </a:ext>
            </a:extLst>
          </p:cNvPr>
          <p:cNvGrpSpPr/>
          <p:nvPr/>
        </p:nvGrpSpPr>
        <p:grpSpPr>
          <a:xfrm rot="10800000">
            <a:off x="14107549" y="7093668"/>
            <a:ext cx="640080" cy="641838"/>
            <a:chOff x="9144000" y="4501662"/>
            <a:chExt cx="640080" cy="641838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EBB0616-E547-4BAF-AA8C-8AF4B63B7E90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E1B643D-61B1-4D3B-8D8C-05F599205D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2ECB2B1-A3B7-439D-AA22-74C7E0795161}"/>
              </a:ext>
            </a:extLst>
          </p:cNvPr>
          <p:cNvSpPr txBox="1"/>
          <p:nvPr/>
        </p:nvSpPr>
        <p:spPr>
          <a:xfrm>
            <a:off x="2895600" y="4250837"/>
            <a:ext cx="12731261" cy="113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1" b="0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Corpora</a:t>
            </a:r>
            <a:r>
              <a:rPr kumimoji="0" lang="en-US" sz="6801" b="0" i="0" u="none" strike="noStrike" kern="1200" cap="none" spc="9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te</a:t>
            </a:r>
            <a:r>
              <a:rPr kumimoji="0" lang="en-US" sz="6801" b="0" i="0" u="none" strike="noStrike" kern="1200" cap="none" spc="50" normalizeH="0" baseline="0" noProof="0" dirty="0">
                <a:ln>
                  <a:noFill/>
                </a:ln>
                <a:solidFill>
                  <a:srgbClr val="3095F0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Update</a:t>
            </a:r>
          </a:p>
        </p:txBody>
      </p:sp>
    </p:spTree>
    <p:extLst>
      <p:ext uri="{BB962C8B-B14F-4D97-AF65-F5344CB8AC3E}">
        <p14:creationId xmlns:p14="http://schemas.microsoft.com/office/powerpoint/2010/main" val="2618848288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A5A75D-C669-4917-96CF-942928D76A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Rectángulo 32">
            <a:extLst>
              <a:ext uri="{FF2B5EF4-FFF2-40B4-BE49-F238E27FC236}">
                <a16:creationId xmlns:a16="http://schemas.microsoft.com/office/drawing/2014/main" id="{144F339D-9C10-44AD-920C-96A5B044A09D}"/>
              </a:ext>
            </a:extLst>
          </p:cNvPr>
          <p:cNvSpPr/>
          <p:nvPr/>
        </p:nvSpPr>
        <p:spPr>
          <a:xfrm>
            <a:off x="2476502" y="6992859"/>
            <a:ext cx="15803477" cy="2587782"/>
          </a:xfrm>
          <a:prstGeom prst="rect">
            <a:avLst/>
          </a:prstGeom>
          <a:solidFill>
            <a:schemeClr val="tx1">
              <a:alpha val="82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CFF54CA-CE49-4D51-8D29-4EE3397659FD}"/>
              </a:ext>
            </a:extLst>
          </p:cNvPr>
          <p:cNvCxnSpPr>
            <a:cxnSpLocks/>
          </p:cNvCxnSpPr>
          <p:nvPr/>
        </p:nvCxnSpPr>
        <p:spPr>
          <a:xfrm>
            <a:off x="7571399" y="6992859"/>
            <a:ext cx="0" cy="234414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Subtitle 14">
            <a:extLst>
              <a:ext uri="{FF2B5EF4-FFF2-40B4-BE49-F238E27FC236}">
                <a16:creationId xmlns:a16="http://schemas.microsoft.com/office/drawing/2014/main" id="{48FB2752-EF62-4FB4-88D9-9E88F9EFBBAC}"/>
              </a:ext>
            </a:extLst>
          </p:cNvPr>
          <p:cNvSpPr txBox="1">
            <a:spLocks/>
          </p:cNvSpPr>
          <p:nvPr/>
        </p:nvSpPr>
        <p:spPr>
          <a:xfrm>
            <a:off x="3348284" y="7333642"/>
            <a:ext cx="3438461" cy="172787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60" normalizeH="0" baseline="0" noProof="0" dirty="0">
                <a:ln>
                  <a:noFill/>
                </a:ln>
                <a:solidFill>
                  <a:srgbClr val="FFCC33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LOCATIONS</a:t>
            </a:r>
            <a:r>
              <a:rPr kumimoji="0" lang="en-US" sz="1600" b="1" i="0" u="none" strike="noStrike" kern="1200" cap="none" spc="60" normalizeH="0" noProof="0" dirty="0">
                <a:ln>
                  <a:noFill/>
                </a:ln>
                <a:solidFill>
                  <a:srgbClr val="FFCC33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 EXPANDING DAILY</a:t>
            </a:r>
            <a:endParaRPr kumimoji="0" lang="en-US" sz="1600" b="1" i="0" u="none" strike="noStrike" kern="1200" cap="none" spc="60" normalizeH="0" baseline="0" noProof="0" dirty="0">
              <a:ln>
                <a:noFill/>
              </a:ln>
              <a:solidFill>
                <a:srgbClr val="FFCC33"/>
              </a:solidFill>
              <a:effectLst/>
              <a:uLnTx/>
              <a:uFillTx/>
              <a:latin typeface="Lato Medium" panose="020F0602020204030203" pitchFamily="34" charset="0"/>
              <a:cs typeface="Lato Medium" panose="020F0602020204030203" pitchFamily="34" charset="0"/>
            </a:endParaRPr>
          </a:p>
          <a:p>
            <a:pPr lvl="0" defTabSz="914445">
              <a:lnSpc>
                <a:spcPts val="3000"/>
              </a:lnSpc>
              <a:defRPr/>
            </a:pPr>
            <a:r>
              <a:rPr lang="en-US" sz="2000" b="0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Immediate exquisitely a some ladybug yet opposite aboard prior firefly sensationally.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Medium" panose="020F0602020204030203" pitchFamily="34" charset="0"/>
              <a:cs typeface="Lato Medium" panose="020F060202020403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5187BE-BD7E-4320-8231-6D9ADD0C0414}"/>
              </a:ext>
            </a:extLst>
          </p:cNvPr>
          <p:cNvGrpSpPr/>
          <p:nvPr/>
        </p:nvGrpSpPr>
        <p:grpSpPr>
          <a:xfrm>
            <a:off x="1981200" y="6509403"/>
            <a:ext cx="1172288" cy="1172288"/>
            <a:chOff x="1981200" y="6509403"/>
            <a:chExt cx="1172288" cy="1172288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1B90D45-0E25-4074-A46D-E0189F28CF0E}"/>
                </a:ext>
              </a:extLst>
            </p:cNvPr>
            <p:cNvSpPr/>
            <p:nvPr/>
          </p:nvSpPr>
          <p:spPr>
            <a:xfrm>
              <a:off x="1981200" y="6509403"/>
              <a:ext cx="1172288" cy="11722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Shape">
              <a:extLst>
                <a:ext uri="{FF2B5EF4-FFF2-40B4-BE49-F238E27FC236}">
                  <a16:creationId xmlns:a16="http://schemas.microsoft.com/office/drawing/2014/main" id="{50292C0C-A741-4509-BA4B-BD3F6DFFA9D1}"/>
                </a:ext>
              </a:extLst>
            </p:cNvPr>
            <p:cNvSpPr/>
            <p:nvPr/>
          </p:nvSpPr>
          <p:spPr>
            <a:xfrm>
              <a:off x="2320901" y="6840101"/>
              <a:ext cx="504329" cy="504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7150" tIns="57150" rIns="57150" bIns="57150" numCol="1" anchor="ctr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39" name="Subtitle 14">
            <a:extLst>
              <a:ext uri="{FF2B5EF4-FFF2-40B4-BE49-F238E27FC236}">
                <a16:creationId xmlns:a16="http://schemas.microsoft.com/office/drawing/2014/main" id="{323742A4-7557-4C47-9D8C-BADFA5CAEEF1}"/>
              </a:ext>
            </a:extLst>
          </p:cNvPr>
          <p:cNvSpPr txBox="1">
            <a:spLocks/>
          </p:cNvSpPr>
          <p:nvPr/>
        </p:nvSpPr>
        <p:spPr>
          <a:xfrm>
            <a:off x="8407233" y="7333642"/>
            <a:ext cx="4014127" cy="172787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45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1600" spc="60" dirty="0">
                <a:solidFill>
                  <a:srgbClr val="FFCC33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PROPERTY DEVELOPMENT PLAN</a:t>
            </a:r>
          </a:p>
          <a:p>
            <a:pPr lvl="0" defTabSz="914445">
              <a:lnSpc>
                <a:spcPts val="3000"/>
              </a:lnSpc>
              <a:spcBef>
                <a:spcPts val="0"/>
              </a:spcBef>
              <a:defRPr/>
            </a:pPr>
            <a:r>
              <a:rPr lang="en-US" sz="2000" b="0" dirty="0">
                <a:solidFill>
                  <a:srgbClr val="FFFFFF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Immediate exquisitely a some ladybug yet opposite aboard prior firefly sensationally.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0AB03E0-9A03-4621-80E6-E87E86C4594A}"/>
              </a:ext>
            </a:extLst>
          </p:cNvPr>
          <p:cNvGrpSpPr/>
          <p:nvPr/>
        </p:nvGrpSpPr>
        <p:grpSpPr>
          <a:xfrm>
            <a:off x="6989697" y="6509403"/>
            <a:ext cx="1172288" cy="1172288"/>
            <a:chOff x="6989697" y="6509403"/>
            <a:chExt cx="1172288" cy="117228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36A0256-3214-46FE-92F7-90E4E38689BD}"/>
                </a:ext>
              </a:extLst>
            </p:cNvPr>
            <p:cNvSpPr/>
            <p:nvPr/>
          </p:nvSpPr>
          <p:spPr>
            <a:xfrm>
              <a:off x="6989697" y="6509403"/>
              <a:ext cx="1172288" cy="11722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0D15D23A-7CE6-4155-B760-C66148AE3F08}"/>
                </a:ext>
              </a:extLst>
            </p:cNvPr>
            <p:cNvSpPr/>
            <p:nvPr/>
          </p:nvSpPr>
          <p:spPr>
            <a:xfrm>
              <a:off x="7329398" y="6840101"/>
              <a:ext cx="504329" cy="504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7150" tIns="57150" rIns="57150" bIns="57150" numCol="1" anchor="ctr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D102A8-A2CB-4969-A6C0-CBDDBF2108A8}"/>
              </a:ext>
            </a:extLst>
          </p:cNvPr>
          <p:cNvCxnSpPr>
            <a:cxnSpLocks/>
          </p:cNvCxnSpPr>
          <p:nvPr/>
        </p:nvCxnSpPr>
        <p:spPr>
          <a:xfrm>
            <a:off x="13061041" y="6992859"/>
            <a:ext cx="0" cy="2344146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14">
            <a:extLst>
              <a:ext uri="{FF2B5EF4-FFF2-40B4-BE49-F238E27FC236}">
                <a16:creationId xmlns:a16="http://schemas.microsoft.com/office/drawing/2014/main" id="{E2DBE181-C250-4CE8-A95E-E8E43DB6713F}"/>
              </a:ext>
            </a:extLst>
          </p:cNvPr>
          <p:cNvSpPr txBox="1">
            <a:spLocks/>
          </p:cNvSpPr>
          <p:nvPr/>
        </p:nvSpPr>
        <p:spPr>
          <a:xfrm>
            <a:off x="13896874" y="7333642"/>
            <a:ext cx="3865747" cy="172787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45"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1600" spc="60" dirty="0">
                <a:solidFill>
                  <a:srgbClr val="FFCC33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GROUND-BREAKING IN TWO WAYS</a:t>
            </a:r>
          </a:p>
          <a:p>
            <a:pPr lvl="0" defTabSz="914445">
              <a:lnSpc>
                <a:spcPts val="3000"/>
              </a:lnSpc>
              <a:spcBef>
                <a:spcPts val="0"/>
              </a:spcBef>
              <a:defRPr/>
            </a:pPr>
            <a:r>
              <a:rPr lang="en-US" sz="2000" b="0" dirty="0">
                <a:solidFill>
                  <a:srgbClr val="FFFFFF"/>
                </a:solidFill>
                <a:latin typeface="Lato Medium" panose="020F0602020204030203" pitchFamily="34" charset="0"/>
                <a:ea typeface="+mn-ea"/>
                <a:cs typeface="Lato Medium" panose="020F0602020204030203" pitchFamily="34" charset="0"/>
              </a:rPr>
              <a:t>Immediate exquisitely a some ladybug yet opposite aboard prior firefly sensationally.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3677658-01CD-4D28-81D0-E2A20C1CD664}"/>
              </a:ext>
            </a:extLst>
          </p:cNvPr>
          <p:cNvGrpSpPr/>
          <p:nvPr/>
        </p:nvGrpSpPr>
        <p:grpSpPr>
          <a:xfrm>
            <a:off x="12479339" y="6509403"/>
            <a:ext cx="1172288" cy="1172288"/>
            <a:chOff x="12479339" y="6509403"/>
            <a:chExt cx="1172288" cy="117228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69F2303-E745-43F2-BF87-D573BF471AF7}"/>
                </a:ext>
              </a:extLst>
            </p:cNvPr>
            <p:cNvSpPr/>
            <p:nvPr/>
          </p:nvSpPr>
          <p:spPr>
            <a:xfrm>
              <a:off x="12479339" y="6509403"/>
              <a:ext cx="1172288" cy="11722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54980428-D91D-4E09-9C04-70537430480E}"/>
                </a:ext>
              </a:extLst>
            </p:cNvPr>
            <p:cNvSpPr/>
            <p:nvPr/>
          </p:nvSpPr>
          <p:spPr>
            <a:xfrm>
              <a:off x="12819040" y="6840101"/>
              <a:ext cx="504329" cy="504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7150" tIns="57150" rIns="57150" bIns="57150" numCol="1" anchor="ctr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4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648AB46-5CCE-4C8F-BBF6-4060D406394B}"/>
              </a:ext>
            </a:extLst>
          </p:cNvPr>
          <p:cNvGrpSpPr/>
          <p:nvPr/>
        </p:nvGrpSpPr>
        <p:grpSpPr>
          <a:xfrm>
            <a:off x="1622258" y="1542257"/>
            <a:ext cx="5999816" cy="2623908"/>
            <a:chOff x="1622258" y="1542257"/>
            <a:chExt cx="5999816" cy="2623908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D4521F6B-870C-4961-9A99-44F8B71F51D7}"/>
                </a:ext>
              </a:extLst>
            </p:cNvPr>
            <p:cNvSpPr txBox="1">
              <a:spLocks/>
            </p:cNvSpPr>
            <p:nvPr/>
          </p:nvSpPr>
          <p:spPr>
            <a:xfrm>
              <a:off x="2014086" y="1790700"/>
              <a:ext cx="5607988" cy="193623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457247" rtl="0" eaLnBrk="1" latinLnBrk="0" hangingPunct="1">
                <a:lnSpc>
                  <a:spcPts val="4001"/>
                </a:lnSpc>
                <a:spcBef>
                  <a:spcPts val="1500"/>
                </a:spcBef>
                <a:buFont typeface="Arial" panose="020B0604020202020204" pitchFamily="34" charset="0"/>
                <a:buNone/>
                <a:defRPr lang="en-US" sz="2801" kern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oppins" panose="02000000000000000000" pitchFamily="2" charset="0"/>
                  <a:ea typeface="+mn-ea"/>
                  <a:cs typeface="Poppins" panose="02000000000000000000" pitchFamily="2" charset="0"/>
                </a:defRPr>
              </a:lvl1pPr>
              <a:lvl2pPr marL="10287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7145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3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4003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0861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7719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4577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1435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829300" indent="-342900" algn="l" defTabSz="13716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7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47" rtl="0" eaLnBrk="1" fontAlgn="auto" latinLnBrk="0" hangingPunct="1">
                <a:lnSpc>
                  <a:spcPts val="43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3000" dirty="0">
                  <a:solidFill>
                    <a:schemeClr val="bg1"/>
                  </a:solidFill>
                </a:rPr>
                <a:t>Pioneers in the world’s transition to efficient, elegant, sustainable living.</a:t>
              </a:r>
              <a:endPara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5783558-3E6B-423E-A69A-4D1AE0031D19}"/>
                </a:ext>
              </a:extLst>
            </p:cNvPr>
            <p:cNvCxnSpPr>
              <a:cxnSpLocks/>
            </p:cNvCxnSpPr>
            <p:nvPr/>
          </p:nvCxnSpPr>
          <p:spPr>
            <a:xfrm>
              <a:off x="1622258" y="1542257"/>
              <a:ext cx="0" cy="2623908"/>
            </a:xfrm>
            <a:prstGeom prst="line">
              <a:avLst/>
            </a:prstGeom>
            <a:ln w="508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uadroTexto 16">
              <a:extLst>
                <a:ext uri="{FF2B5EF4-FFF2-40B4-BE49-F238E27FC236}">
                  <a16:creationId xmlns:a16="http://schemas.microsoft.com/office/drawing/2014/main" id="{A1F42D85-BD6E-4FB1-8D52-EE89A6B42C16}"/>
                </a:ext>
              </a:extLst>
            </p:cNvPr>
            <p:cNvSpPr txBox="1"/>
            <p:nvPr/>
          </p:nvSpPr>
          <p:spPr>
            <a:xfrm>
              <a:off x="1965158" y="3721240"/>
              <a:ext cx="4939972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23">
                <a:lnSpc>
                  <a:spcPct val="150000"/>
                </a:lnSpc>
              </a:pPr>
              <a:r>
                <a:rPr lang="es-CO" sz="1400" spc="200" dirty="0">
                  <a:solidFill>
                    <a:schemeClr val="accent3"/>
                  </a:solidFill>
                  <a:latin typeface="Poppins SemiBold" panose="02000000000000000000" pitchFamily="2" charset="0"/>
                  <a:cs typeface="Poppins SemiBold" panose="02000000000000000000" pitchFamily="2" charset="0"/>
                </a:rPr>
                <a:t>CREATING A LEADING PLATFORM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1643806"/>
      </p:ext>
    </p:extLst>
  </p:cSld>
  <p:clrMapOvr>
    <a:masterClrMapping/>
  </p:clrMapOvr>
  <p:transition spd="slow" advClick="0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92" grpId="0"/>
      <p:bldP spid="39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9452645-6589-47C5-BE09-68E65B244D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9" name="Rectángulo 32">
            <a:extLst>
              <a:ext uri="{FF2B5EF4-FFF2-40B4-BE49-F238E27FC236}">
                <a16:creationId xmlns:a16="http://schemas.microsoft.com/office/drawing/2014/main" id="{ED5D0B80-D90D-454A-96A1-56EB1882B0FC}"/>
              </a:ext>
            </a:extLst>
          </p:cNvPr>
          <p:cNvSpPr/>
          <p:nvPr/>
        </p:nvSpPr>
        <p:spPr>
          <a:xfrm>
            <a:off x="17792698" y="0"/>
            <a:ext cx="490243" cy="10287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3" name="DESIGN REVOLUTION…">
            <a:extLst>
              <a:ext uri="{FF2B5EF4-FFF2-40B4-BE49-F238E27FC236}">
                <a16:creationId xmlns:a16="http://schemas.microsoft.com/office/drawing/2014/main" id="{42D368FD-5B1C-4930-8767-9CFEC293D944}"/>
              </a:ext>
            </a:extLst>
          </p:cNvPr>
          <p:cNvSpPr txBox="1"/>
          <p:nvPr/>
        </p:nvSpPr>
        <p:spPr>
          <a:xfrm>
            <a:off x="12039600" y="1790700"/>
            <a:ext cx="5152676" cy="440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kumimoji="0" sz="2200" b="0" i="0" u="none" strike="noStrike" kern="1200" cap="none" spc="80" normalizeH="0" noProof="0" dirty="0">
                <a:ln>
                  <a:noFill/>
                </a:ln>
                <a:solidFill>
                  <a:srgbClr val="2C2E3C"/>
                </a:solidFill>
                <a:effectLst/>
                <a:uLnTx/>
                <a:uFillTx/>
                <a:latin typeface="Lato Black"/>
                <a:sym typeface="Lato Black"/>
              </a:rPr>
              <a:t>DESIGN REVOLUTION</a:t>
            </a: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18E30C97-1DFC-44C9-88D1-1A368CC608D4}"/>
              </a:ext>
            </a:extLst>
          </p:cNvPr>
          <p:cNvGrpSpPr/>
          <p:nvPr/>
        </p:nvGrpSpPr>
        <p:grpSpPr>
          <a:xfrm>
            <a:off x="10515600" y="1878806"/>
            <a:ext cx="751271" cy="751271"/>
            <a:chOff x="0" y="0"/>
            <a:chExt cx="1016000" cy="1016000"/>
          </a:xfrm>
        </p:grpSpPr>
        <p:sp>
          <p:nvSpPr>
            <p:cNvPr id="5" name="Circle">
              <a:extLst>
                <a:ext uri="{FF2B5EF4-FFF2-40B4-BE49-F238E27FC236}">
                  <a16:creationId xmlns:a16="http://schemas.microsoft.com/office/drawing/2014/main" id="{D705C0C8-E925-413D-A13D-D69BEF2448C7}"/>
                </a:ext>
              </a:extLst>
            </p:cNvPr>
            <p:cNvSpPr/>
            <p:nvPr/>
          </p:nvSpPr>
          <p:spPr>
            <a:xfrm>
              <a:off x="0" y="0"/>
              <a:ext cx="1016000" cy="101600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30211204-0FCA-4361-86E5-ADCE86D14C48}"/>
                </a:ext>
              </a:extLst>
            </p:cNvPr>
            <p:cNvSpPr/>
            <p:nvPr/>
          </p:nvSpPr>
          <p:spPr>
            <a:xfrm>
              <a:off x="251668" y="2540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8" name="MARKETING TARGET…">
            <a:extLst>
              <a:ext uri="{FF2B5EF4-FFF2-40B4-BE49-F238E27FC236}">
                <a16:creationId xmlns:a16="http://schemas.microsoft.com/office/drawing/2014/main" id="{5FBDB368-2393-4ACB-8FDE-954CF15C3679}"/>
              </a:ext>
            </a:extLst>
          </p:cNvPr>
          <p:cNvSpPr txBox="1"/>
          <p:nvPr/>
        </p:nvSpPr>
        <p:spPr>
          <a:xfrm>
            <a:off x="12039600" y="4420779"/>
            <a:ext cx="5152676" cy="440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kumimoji="0" sz="2200" b="0" i="0" u="none" strike="noStrike" kern="1200" cap="none" spc="80" normalizeH="0" noProof="0" dirty="0">
                <a:ln>
                  <a:noFill/>
                </a:ln>
                <a:solidFill>
                  <a:srgbClr val="2C2E3C"/>
                </a:solidFill>
                <a:effectLst/>
                <a:uLnTx/>
                <a:uFillTx/>
                <a:latin typeface="Lato Black"/>
                <a:sym typeface="Lato Black"/>
              </a:rPr>
              <a:t>MARKETING TARGET</a:t>
            </a:r>
          </a:p>
        </p:txBody>
      </p:sp>
      <p:sp>
        <p:nvSpPr>
          <p:cNvPr id="9" name="BUSINESS DESIGN…">
            <a:extLst>
              <a:ext uri="{FF2B5EF4-FFF2-40B4-BE49-F238E27FC236}">
                <a16:creationId xmlns:a16="http://schemas.microsoft.com/office/drawing/2014/main" id="{A4D64130-1BF0-4387-AE8D-28E3EDA70A91}"/>
              </a:ext>
            </a:extLst>
          </p:cNvPr>
          <p:cNvSpPr txBox="1"/>
          <p:nvPr/>
        </p:nvSpPr>
        <p:spPr>
          <a:xfrm>
            <a:off x="12039600" y="7028621"/>
            <a:ext cx="5152676" cy="440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0">
                <a:solidFill>
                  <a:srgbClr val="2C2E3C"/>
                </a:solidFill>
                <a:latin typeface="Lato Black"/>
                <a:ea typeface="Lato Black"/>
                <a:cs typeface="Lato Black"/>
                <a:sym typeface="Lato Black"/>
              </a:defRPr>
            </a:pPr>
            <a:r>
              <a:rPr kumimoji="0" sz="2200" b="0" i="0" u="none" strike="noStrike" kern="1200" cap="none" spc="80" normalizeH="0" noProof="0" dirty="0">
                <a:ln>
                  <a:noFill/>
                </a:ln>
                <a:solidFill>
                  <a:srgbClr val="2C2E3C"/>
                </a:solidFill>
                <a:effectLst/>
                <a:uLnTx/>
                <a:uFillTx/>
                <a:latin typeface="Lato Black"/>
                <a:sym typeface="Lato Black"/>
              </a:rPr>
              <a:t>BUSINESS DESIGN</a:t>
            </a:r>
          </a:p>
        </p:txBody>
      </p:sp>
      <p:grpSp>
        <p:nvGrpSpPr>
          <p:cNvPr id="10" name="Group">
            <a:extLst>
              <a:ext uri="{FF2B5EF4-FFF2-40B4-BE49-F238E27FC236}">
                <a16:creationId xmlns:a16="http://schemas.microsoft.com/office/drawing/2014/main" id="{8E8C7690-CFD5-4626-B640-AE2969A40EB0}"/>
              </a:ext>
            </a:extLst>
          </p:cNvPr>
          <p:cNvGrpSpPr/>
          <p:nvPr/>
        </p:nvGrpSpPr>
        <p:grpSpPr>
          <a:xfrm>
            <a:off x="10515600" y="4486649"/>
            <a:ext cx="751271" cy="751269"/>
            <a:chOff x="0" y="0"/>
            <a:chExt cx="1016000" cy="1016000"/>
          </a:xfrm>
        </p:grpSpPr>
        <p:sp>
          <p:nvSpPr>
            <p:cNvPr id="11" name="Circle">
              <a:extLst>
                <a:ext uri="{FF2B5EF4-FFF2-40B4-BE49-F238E27FC236}">
                  <a16:creationId xmlns:a16="http://schemas.microsoft.com/office/drawing/2014/main" id="{DACD94B5-7888-4448-A39B-5655040F6F72}"/>
                </a:ext>
              </a:extLst>
            </p:cNvPr>
            <p:cNvSpPr/>
            <p:nvPr/>
          </p:nvSpPr>
          <p:spPr>
            <a:xfrm>
              <a:off x="0" y="0"/>
              <a:ext cx="1016000" cy="1016000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4BCBA7F7-76E1-436D-A03A-8F4A097D696A}"/>
                </a:ext>
              </a:extLst>
            </p:cNvPr>
            <p:cNvSpPr/>
            <p:nvPr/>
          </p:nvSpPr>
          <p:spPr>
            <a:xfrm>
              <a:off x="254000" y="2540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grpSp>
        <p:nvGrpSpPr>
          <p:cNvPr id="13" name="Group">
            <a:extLst>
              <a:ext uri="{FF2B5EF4-FFF2-40B4-BE49-F238E27FC236}">
                <a16:creationId xmlns:a16="http://schemas.microsoft.com/office/drawing/2014/main" id="{A86E4153-634D-4826-9F49-4BDB135FF652}"/>
              </a:ext>
            </a:extLst>
          </p:cNvPr>
          <p:cNvGrpSpPr/>
          <p:nvPr/>
        </p:nvGrpSpPr>
        <p:grpSpPr>
          <a:xfrm>
            <a:off x="10515600" y="7094491"/>
            <a:ext cx="751271" cy="751271"/>
            <a:chOff x="0" y="0"/>
            <a:chExt cx="1016000" cy="1016000"/>
          </a:xfrm>
        </p:grpSpPr>
        <p:sp>
          <p:nvSpPr>
            <p:cNvPr id="14" name="Circle">
              <a:extLst>
                <a:ext uri="{FF2B5EF4-FFF2-40B4-BE49-F238E27FC236}">
                  <a16:creationId xmlns:a16="http://schemas.microsoft.com/office/drawing/2014/main" id="{B8B12CF9-2130-497D-BA85-7FD2F718B36D}"/>
                </a:ext>
              </a:extLst>
            </p:cNvPr>
            <p:cNvSpPr/>
            <p:nvPr/>
          </p:nvSpPr>
          <p:spPr>
            <a:xfrm>
              <a:off x="0" y="0"/>
              <a:ext cx="1016000" cy="1016000"/>
            </a:xfrm>
            <a:prstGeom prst="ellipse">
              <a:avLst/>
            </a:prstGeom>
            <a:solidFill>
              <a:srgbClr val="5058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A9CF5438-662E-46C2-B050-D06E057A12DF}"/>
                </a:ext>
              </a:extLst>
            </p:cNvPr>
            <p:cNvSpPr/>
            <p:nvPr/>
          </p:nvSpPr>
          <p:spPr>
            <a:xfrm>
              <a:off x="254000" y="254000"/>
              <a:ext cx="508001" cy="50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F7F9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algn="l" defTabSz="45722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sym typeface="Gill Sans"/>
              </a:endParaRPr>
            </a:p>
          </p:txBody>
        </p:sp>
      </p:grpSp>
      <p:sp>
        <p:nvSpPr>
          <p:cNvPr id="17" name="Rounded Rectangle">
            <a:extLst>
              <a:ext uri="{FF2B5EF4-FFF2-40B4-BE49-F238E27FC236}">
                <a16:creationId xmlns:a16="http://schemas.microsoft.com/office/drawing/2014/main" id="{09F155F0-16B6-4AA0-BC4D-C05332C8B333}"/>
              </a:ext>
            </a:extLst>
          </p:cNvPr>
          <p:cNvSpPr/>
          <p:nvPr/>
        </p:nvSpPr>
        <p:spPr>
          <a:xfrm>
            <a:off x="5059" y="-37973"/>
            <a:ext cx="8390979" cy="10324974"/>
          </a:xfrm>
          <a:prstGeom prst="roundRect">
            <a:avLst>
              <a:gd name="adj" fmla="val 833"/>
            </a:avLst>
          </a:prstGeom>
          <a:gradFill flip="none" rotWithShape="1">
            <a:gsLst>
              <a:gs pos="0">
                <a:schemeClr val="accent1">
                  <a:alpha val="58000"/>
                </a:schemeClr>
              </a:gs>
              <a:gs pos="100000">
                <a:srgbClr val="002730">
                  <a:alpha val="74000"/>
                </a:srgbClr>
              </a:gs>
            </a:gsLst>
            <a:lin ang="13500000" scaled="1"/>
            <a:tileRect/>
          </a:gradFill>
          <a:ln w="12700">
            <a:noFill/>
            <a:miter lim="400000"/>
          </a:ln>
          <a:effectLst/>
        </p:spPr>
        <p:txBody>
          <a:bodyPr lIns="0" tIns="0" rIns="0" bIns="0" anchor="b"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Avenir Next Cyr Medium"/>
              <a:ea typeface="+mn-ea"/>
              <a:cs typeface="+mn-cs"/>
            </a:endParaRPr>
          </a:p>
        </p:txBody>
      </p:sp>
      <p:sp>
        <p:nvSpPr>
          <p:cNvPr id="28" name="Text Placeholder 1">
            <a:extLst>
              <a:ext uri="{FF2B5EF4-FFF2-40B4-BE49-F238E27FC236}">
                <a16:creationId xmlns:a16="http://schemas.microsoft.com/office/drawing/2014/main" id="{52D6F19D-1C18-4BD3-AF6E-AF4EE864A988}"/>
              </a:ext>
            </a:extLst>
          </p:cNvPr>
          <p:cNvSpPr txBox="1">
            <a:spLocks/>
          </p:cNvSpPr>
          <p:nvPr/>
        </p:nvSpPr>
        <p:spPr>
          <a:xfrm>
            <a:off x="1714512" y="6852138"/>
            <a:ext cx="5029187" cy="3035735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371669" rtl="0" eaLnBrk="1" fontAlgn="auto" latinLnBrk="0" hangingPunct="1">
              <a:lnSpc>
                <a:spcPct val="95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4800" b="0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10000"/>
              </a:lnSpc>
              <a:spcBef>
                <a:spcPts val="200"/>
              </a:spcBef>
            </a:pPr>
            <a:r>
              <a:rPr lang="en-US" sz="4400" dirty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We Adapt to Ever-Changing Technology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56D6417-8469-42BF-8DAF-DD06D631CB6C}"/>
              </a:ext>
            </a:extLst>
          </p:cNvPr>
          <p:cNvGrpSpPr/>
          <p:nvPr/>
        </p:nvGrpSpPr>
        <p:grpSpPr>
          <a:xfrm>
            <a:off x="1222104" y="6210300"/>
            <a:ext cx="640080" cy="641838"/>
            <a:chOff x="9144000" y="4501662"/>
            <a:chExt cx="640080" cy="641838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2384140-E019-46F5-924E-98ECAC410D68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ECE5DA6-7708-46B0-A746-088913E991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A963294-A1EB-46B4-88E2-37084CCA38F7}"/>
              </a:ext>
            </a:extLst>
          </p:cNvPr>
          <p:cNvGrpSpPr/>
          <p:nvPr/>
        </p:nvGrpSpPr>
        <p:grpSpPr>
          <a:xfrm rot="10800000">
            <a:off x="6217920" y="8765852"/>
            <a:ext cx="640080" cy="641838"/>
            <a:chOff x="9144000" y="4501662"/>
            <a:chExt cx="640080" cy="641838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4190673-3397-4C5F-88A1-995CD4631BEA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02C1F66-4973-40B5-AE29-96B61CE5CA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noFill/>
            <a:ln w="381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</p:grpSp>
      <p:sp>
        <p:nvSpPr>
          <p:cNvPr id="37" name="Text Placeholder 49">
            <a:extLst>
              <a:ext uri="{FF2B5EF4-FFF2-40B4-BE49-F238E27FC236}">
                <a16:creationId xmlns:a16="http://schemas.microsoft.com/office/drawing/2014/main" id="{55A28EE9-B2A5-479D-B15D-58BC7053A70A}"/>
              </a:ext>
            </a:extLst>
          </p:cNvPr>
          <p:cNvSpPr txBox="1">
            <a:spLocks/>
          </p:cNvSpPr>
          <p:nvPr/>
        </p:nvSpPr>
        <p:spPr>
          <a:xfrm>
            <a:off x="11936269" y="7528859"/>
            <a:ext cx="4038380" cy="11198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 spc="50" baseline="0">
                <a:solidFill>
                  <a:schemeClr val="tx2"/>
                </a:solidFill>
                <a:latin typeface="Avenir Next Cyr Light" panose="020B04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30" b="0" i="0" u="none" strike="noStrike" kern="1200" cap="none" spc="5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We’re flexible, adaptable and easy to do business with, offering outstanding customer support.</a:t>
            </a:r>
          </a:p>
        </p:txBody>
      </p:sp>
      <p:sp>
        <p:nvSpPr>
          <p:cNvPr id="38" name="Text Placeholder 49">
            <a:extLst>
              <a:ext uri="{FF2B5EF4-FFF2-40B4-BE49-F238E27FC236}">
                <a16:creationId xmlns:a16="http://schemas.microsoft.com/office/drawing/2014/main" id="{202DFAEA-2435-4B4A-A345-036B0D235895}"/>
              </a:ext>
            </a:extLst>
          </p:cNvPr>
          <p:cNvSpPr txBox="1">
            <a:spLocks/>
          </p:cNvSpPr>
          <p:nvPr/>
        </p:nvSpPr>
        <p:spPr>
          <a:xfrm>
            <a:off x="11936269" y="2343367"/>
            <a:ext cx="4038380" cy="11198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 spc="50" baseline="0">
                <a:solidFill>
                  <a:schemeClr val="tx2"/>
                </a:solidFill>
                <a:latin typeface="Avenir Next Cyr Light" panose="020B04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30" b="0" i="0" u="none" strike="noStrike" kern="1200" cap="none" spc="5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We’re flexible, adaptable and easy to do business with, offering outstanding customer support.</a:t>
            </a:r>
          </a:p>
        </p:txBody>
      </p:sp>
      <p:sp>
        <p:nvSpPr>
          <p:cNvPr id="39" name="Text Placeholder 49">
            <a:extLst>
              <a:ext uri="{FF2B5EF4-FFF2-40B4-BE49-F238E27FC236}">
                <a16:creationId xmlns:a16="http://schemas.microsoft.com/office/drawing/2014/main" id="{ECDF147C-4FBF-48DB-A308-7389D552B954}"/>
              </a:ext>
            </a:extLst>
          </p:cNvPr>
          <p:cNvSpPr txBox="1">
            <a:spLocks/>
          </p:cNvSpPr>
          <p:nvPr/>
        </p:nvSpPr>
        <p:spPr>
          <a:xfrm>
            <a:off x="11936269" y="4991100"/>
            <a:ext cx="4038380" cy="11198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 kern="1200" spc="50" baseline="0">
                <a:solidFill>
                  <a:schemeClr val="tx2"/>
                </a:solidFill>
                <a:latin typeface="Avenir Next Cyr Light" panose="020B04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30" b="0" i="0" u="none" strike="noStrike" kern="1200" cap="none" spc="5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We’re flexible, adaptable and easy to do business with, offering outstanding customer support.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8186983-AA26-4DC6-9423-050C2BEE723A}"/>
              </a:ext>
            </a:extLst>
          </p:cNvPr>
          <p:cNvSpPr/>
          <p:nvPr/>
        </p:nvSpPr>
        <p:spPr>
          <a:xfrm>
            <a:off x="17792700" y="3429000"/>
            <a:ext cx="533400" cy="1752600"/>
          </a:xfrm>
          <a:prstGeom prst="rect">
            <a:avLst/>
          </a:prstGeom>
          <a:solidFill>
            <a:srgbClr val="074980"/>
          </a:solidFill>
          <a:ln w="12700" cap="flat" cmpd="sng" algn="ctr">
            <a:solidFill>
              <a:srgbClr val="07498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Triángulo isósceles 57">
            <a:extLst>
              <a:ext uri="{FF2B5EF4-FFF2-40B4-BE49-F238E27FC236}">
                <a16:creationId xmlns:a16="http://schemas.microsoft.com/office/drawing/2014/main" id="{DD24C751-BC48-4B80-A627-080539C1F4FC}"/>
              </a:ext>
            </a:extLst>
          </p:cNvPr>
          <p:cNvSpPr/>
          <p:nvPr/>
        </p:nvSpPr>
        <p:spPr>
          <a:xfrm rot="16200000">
            <a:off x="17597468" y="4222773"/>
            <a:ext cx="301611" cy="165053"/>
          </a:xfrm>
          <a:prstGeom prst="triangle">
            <a:avLst/>
          </a:prstGeom>
          <a:solidFill>
            <a:srgbClr val="0749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6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 Placeholder 2">
            <a:extLst>
              <a:ext uri="{FF2B5EF4-FFF2-40B4-BE49-F238E27FC236}">
                <a16:creationId xmlns:a16="http://schemas.microsoft.com/office/drawing/2014/main" id="{5735321D-060A-4406-A940-4AF8F315E5D8}"/>
              </a:ext>
            </a:extLst>
          </p:cNvPr>
          <p:cNvSpPr txBox="1">
            <a:spLocks/>
          </p:cNvSpPr>
          <p:nvPr/>
        </p:nvSpPr>
        <p:spPr>
          <a:xfrm>
            <a:off x="17907000" y="3048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INTRO</a:t>
            </a:r>
          </a:p>
        </p:txBody>
      </p:sp>
      <p:sp>
        <p:nvSpPr>
          <p:cNvPr id="74" name="Text Placeholder 3">
            <a:extLst>
              <a:ext uri="{FF2B5EF4-FFF2-40B4-BE49-F238E27FC236}">
                <a16:creationId xmlns:a16="http://schemas.microsoft.com/office/drawing/2014/main" id="{5B79024D-D045-4F47-AEBC-2A52A3E19C38}"/>
              </a:ext>
            </a:extLst>
          </p:cNvPr>
          <p:cNvSpPr txBox="1">
            <a:spLocks/>
          </p:cNvSpPr>
          <p:nvPr/>
        </p:nvSpPr>
        <p:spPr>
          <a:xfrm>
            <a:off x="17907000" y="8820148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CLOSING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F4668E4C-4713-4A85-800D-8490019F1D4D}"/>
              </a:ext>
            </a:extLst>
          </p:cNvPr>
          <p:cNvSpPr txBox="1">
            <a:spLocks/>
          </p:cNvSpPr>
          <p:nvPr/>
        </p:nvSpPr>
        <p:spPr>
          <a:xfrm>
            <a:off x="17907000" y="371094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SERVICES</a:t>
            </a:r>
          </a:p>
        </p:txBody>
      </p:sp>
      <p:sp>
        <p:nvSpPr>
          <p:cNvPr id="76" name="Text Placeholder 5">
            <a:extLst>
              <a:ext uri="{FF2B5EF4-FFF2-40B4-BE49-F238E27FC236}">
                <a16:creationId xmlns:a16="http://schemas.microsoft.com/office/drawing/2014/main" id="{F00355F7-2476-4527-8763-49C74896C358}"/>
              </a:ext>
            </a:extLst>
          </p:cNvPr>
          <p:cNvSpPr txBox="1">
            <a:spLocks/>
          </p:cNvSpPr>
          <p:nvPr/>
        </p:nvSpPr>
        <p:spPr>
          <a:xfrm>
            <a:off x="17907000" y="19431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rPr>
              <a:t>ABOUT</a:t>
            </a:r>
          </a:p>
        </p:txBody>
      </p:sp>
      <p:sp>
        <p:nvSpPr>
          <p:cNvPr id="77" name="Text Placeholder 6">
            <a:extLst>
              <a:ext uri="{FF2B5EF4-FFF2-40B4-BE49-F238E27FC236}">
                <a16:creationId xmlns:a16="http://schemas.microsoft.com/office/drawing/2014/main" id="{16FAA00E-49AB-41E8-AEF3-6266529192E7}"/>
              </a:ext>
            </a:extLst>
          </p:cNvPr>
          <p:cNvSpPr txBox="1">
            <a:spLocks/>
          </p:cNvSpPr>
          <p:nvPr/>
        </p:nvSpPr>
        <p:spPr>
          <a:xfrm>
            <a:off x="17907000" y="711708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B1B3B3"/>
                </a:solidFill>
              </a:rPr>
              <a:t>PRODUCTS</a:t>
            </a: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78" name="Text Placeholder 8">
            <a:extLst>
              <a:ext uri="{FF2B5EF4-FFF2-40B4-BE49-F238E27FC236}">
                <a16:creationId xmlns:a16="http://schemas.microsoft.com/office/drawing/2014/main" id="{72B9AEF7-82B1-4442-A030-195A0E2CB7E4}"/>
              </a:ext>
            </a:extLst>
          </p:cNvPr>
          <p:cNvSpPr txBox="1">
            <a:spLocks/>
          </p:cNvSpPr>
          <p:nvPr/>
        </p:nvSpPr>
        <p:spPr>
          <a:xfrm>
            <a:off x="17907000" y="54483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RESEARCH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FFB988F-7758-4C22-A88D-CE712ECFC572}"/>
              </a:ext>
            </a:extLst>
          </p:cNvPr>
          <p:cNvSpPr/>
          <p:nvPr/>
        </p:nvSpPr>
        <p:spPr>
          <a:xfrm>
            <a:off x="-14038" y="9753600"/>
            <a:ext cx="928438" cy="547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Slide Number Placeholder 5">
            <a:extLst>
              <a:ext uri="{FF2B5EF4-FFF2-40B4-BE49-F238E27FC236}">
                <a16:creationId xmlns:a16="http://schemas.microsoft.com/office/drawing/2014/main" id="{3B412086-E668-406F-8DA5-6048772F6D95}"/>
              </a:ext>
            </a:extLst>
          </p:cNvPr>
          <p:cNvSpPr txBox="1">
            <a:spLocks/>
          </p:cNvSpPr>
          <p:nvPr/>
        </p:nvSpPr>
        <p:spPr>
          <a:xfrm>
            <a:off x="1505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F3A58169-0CD2-4D68-AFB9-D57C41358282}"/>
              </a:ext>
            </a:extLst>
          </p:cNvPr>
          <p:cNvCxnSpPr>
            <a:cxnSpLocks/>
          </p:cNvCxnSpPr>
          <p:nvPr/>
        </p:nvCxnSpPr>
        <p:spPr>
          <a:xfrm>
            <a:off x="647700" y="9921822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192480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8BB7B928-39FA-4396-AB29-3CAC72339E86}"/>
              </a:ext>
            </a:extLst>
          </p:cNvPr>
          <p:cNvGrpSpPr/>
          <p:nvPr/>
        </p:nvGrpSpPr>
        <p:grpSpPr>
          <a:xfrm>
            <a:off x="11645387" y="7271381"/>
            <a:ext cx="3323772" cy="1704785"/>
            <a:chOff x="7022311" y="3929720"/>
            <a:chExt cx="2215848" cy="2229978"/>
          </a:xfrm>
        </p:grpSpPr>
        <p:cxnSp>
          <p:nvCxnSpPr>
            <p:cNvPr id="22" name="Conector recto 9">
              <a:extLst>
                <a:ext uri="{FF2B5EF4-FFF2-40B4-BE49-F238E27FC236}">
                  <a16:creationId xmlns:a16="http://schemas.microsoft.com/office/drawing/2014/main" id="{6307D634-E444-4C0D-B622-9AE6A835CC25}"/>
                </a:ext>
              </a:extLst>
            </p:cNvPr>
            <p:cNvCxnSpPr/>
            <p:nvPr/>
          </p:nvCxnSpPr>
          <p:spPr>
            <a:xfrm>
              <a:off x="7022311" y="3929720"/>
              <a:ext cx="0" cy="2229978"/>
            </a:xfrm>
            <a:prstGeom prst="line">
              <a:avLst/>
            </a:prstGeom>
            <a:ln>
              <a:solidFill>
                <a:srgbClr val="E4E4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10">
              <a:extLst>
                <a:ext uri="{FF2B5EF4-FFF2-40B4-BE49-F238E27FC236}">
                  <a16:creationId xmlns:a16="http://schemas.microsoft.com/office/drawing/2014/main" id="{FDDF0FAC-5423-4C0A-AD69-34DEBF0536D9}"/>
                </a:ext>
              </a:extLst>
            </p:cNvPr>
            <p:cNvCxnSpPr/>
            <p:nvPr/>
          </p:nvCxnSpPr>
          <p:spPr>
            <a:xfrm>
              <a:off x="9238159" y="3929720"/>
              <a:ext cx="0" cy="2229978"/>
            </a:xfrm>
            <a:prstGeom prst="line">
              <a:avLst/>
            </a:prstGeom>
            <a:ln>
              <a:solidFill>
                <a:srgbClr val="E4E4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Conector recto 11">
            <a:extLst>
              <a:ext uri="{FF2B5EF4-FFF2-40B4-BE49-F238E27FC236}">
                <a16:creationId xmlns:a16="http://schemas.microsoft.com/office/drawing/2014/main" id="{3A41B13A-734B-40D4-805C-457998D7FA7F}"/>
              </a:ext>
            </a:extLst>
          </p:cNvPr>
          <p:cNvCxnSpPr>
            <a:cxnSpLocks/>
          </p:cNvCxnSpPr>
          <p:nvPr/>
        </p:nvCxnSpPr>
        <p:spPr>
          <a:xfrm>
            <a:off x="8825160" y="7253394"/>
            <a:ext cx="8932647" cy="0"/>
          </a:xfrm>
          <a:prstGeom prst="line">
            <a:avLst/>
          </a:prstGeom>
          <a:ln>
            <a:solidFill>
              <a:srgbClr val="E4E4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9FF8333-C3EB-4B21-A50D-91A5FC578D9F}"/>
              </a:ext>
            </a:extLst>
          </p:cNvPr>
          <p:cNvSpPr txBox="1"/>
          <p:nvPr/>
        </p:nvSpPr>
        <p:spPr>
          <a:xfrm>
            <a:off x="1639769" y="5612608"/>
            <a:ext cx="56668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71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reliable</a:t>
            </a:r>
            <a:r>
              <a:rPr kumimoji="0" lang="en-US" sz="4200" b="0" i="0" u="none" strike="noStrike" kern="1200" cap="none" spc="5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/certified</a:t>
            </a:r>
          </a:p>
        </p:txBody>
      </p:sp>
      <p:cxnSp>
        <p:nvCxnSpPr>
          <p:cNvPr id="31" name="Conector recto 9">
            <a:extLst>
              <a:ext uri="{FF2B5EF4-FFF2-40B4-BE49-F238E27FC236}">
                <a16:creationId xmlns:a16="http://schemas.microsoft.com/office/drawing/2014/main" id="{F7B0007B-EE93-4BCC-867D-8BE707D75462}"/>
              </a:ext>
            </a:extLst>
          </p:cNvPr>
          <p:cNvCxnSpPr/>
          <p:nvPr/>
        </p:nvCxnSpPr>
        <p:spPr>
          <a:xfrm>
            <a:off x="13216167" y="5548610"/>
            <a:ext cx="0" cy="1704785"/>
          </a:xfrm>
          <a:prstGeom prst="line">
            <a:avLst/>
          </a:prstGeom>
          <a:ln>
            <a:solidFill>
              <a:srgbClr val="E4E4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DF7582B-3A89-4220-8B11-B92E02CCD4BF}"/>
              </a:ext>
            </a:extLst>
          </p:cNvPr>
          <p:cNvSpPr txBox="1"/>
          <p:nvPr/>
        </p:nvSpPr>
        <p:spPr>
          <a:xfrm>
            <a:off x="582397" y="3849283"/>
            <a:ext cx="18560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01</a:t>
            </a:r>
          </a:p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EXPERIENCE</a:t>
            </a:r>
            <a:endParaRPr kumimoji="0" lang="en-US" sz="1575" b="1" i="0" u="none" strike="noStrike" kern="1200" cap="none" spc="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696AE7-967B-4A2C-AD99-71A124994866}"/>
              </a:ext>
            </a:extLst>
          </p:cNvPr>
          <p:cNvSpPr txBox="1"/>
          <p:nvPr/>
        </p:nvSpPr>
        <p:spPr>
          <a:xfrm>
            <a:off x="6645874" y="3849283"/>
            <a:ext cx="18560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02</a:t>
            </a:r>
          </a:p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RESOURCES</a:t>
            </a:r>
            <a:endParaRPr kumimoji="0" lang="en-US" sz="1575" b="1" i="0" u="none" strike="noStrike" kern="1200" cap="none" spc="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C7BA731-CA26-46C2-90BE-D2DB094169DD}"/>
              </a:ext>
            </a:extLst>
          </p:cNvPr>
          <p:cNvSpPr txBox="1"/>
          <p:nvPr/>
        </p:nvSpPr>
        <p:spPr>
          <a:xfrm>
            <a:off x="12801600" y="3849283"/>
            <a:ext cx="18560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03</a:t>
            </a:r>
          </a:p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75" b="1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Arial" panose="020B0604020202020204" pitchFamily="34" charset="0"/>
              </a:rPr>
              <a:t>REPUTATION</a:t>
            </a:r>
            <a:endParaRPr kumimoji="0" lang="en-US" sz="1575" b="1" i="0" u="none" strike="noStrike" kern="1200" cap="none" spc="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CuadroTexto 7">
            <a:extLst>
              <a:ext uri="{FF2B5EF4-FFF2-40B4-BE49-F238E27FC236}">
                <a16:creationId xmlns:a16="http://schemas.microsoft.com/office/drawing/2014/main" id="{19BBDC16-31E0-4527-9AC7-E13A9C7A7BD3}"/>
              </a:ext>
            </a:extLst>
          </p:cNvPr>
          <p:cNvSpPr txBox="1"/>
          <p:nvPr/>
        </p:nvSpPr>
        <p:spPr>
          <a:xfrm>
            <a:off x="1629737" y="6538402"/>
            <a:ext cx="5666872" cy="2974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17" lvl="0" indent="-342917" defTabSz="457223">
              <a:lnSpc>
                <a:spcPts val="3200"/>
              </a:lnSpc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/>
            </a:pPr>
            <a:r>
              <a:rPr lang="en-US" sz="2100" spc="50" dirty="0">
                <a:solidFill>
                  <a:prstClr val="black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Immediate hilarious incapably and tautly before peculiar ethic </a:t>
            </a:r>
          </a:p>
          <a:p>
            <a:pPr marL="342917" lvl="0" indent="-342917" defTabSz="457223">
              <a:lnSpc>
                <a:spcPts val="3200"/>
              </a:lnSpc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/>
            </a:pPr>
            <a:r>
              <a:rPr lang="en-US" sz="2100" spc="50" dirty="0">
                <a:solidFill>
                  <a:prstClr val="black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Imperatively stung bandicoot exquisitely a some ladybug yet opposite </a:t>
            </a:r>
          </a:p>
          <a:p>
            <a:pPr marL="342917" lvl="0" indent="-342917" defTabSz="457223">
              <a:lnSpc>
                <a:spcPts val="3200"/>
              </a:lnSpc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/>
            </a:pPr>
            <a:r>
              <a:rPr lang="en-US" sz="2100" spc="50" dirty="0">
                <a:solidFill>
                  <a:prstClr val="black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Aboard prior arguably as this firefly sensationally </a:t>
            </a:r>
            <a:endParaRPr kumimoji="0" lang="en-US" sz="2100" b="0" i="0" u="none" strike="noStrike" kern="1200" cap="none" spc="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Medium" panose="020F0602020204030203" pitchFamily="34" charset="0"/>
              <a:cs typeface="Lato Medium" panose="020F0602020204030203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C365153-EADA-4C5C-AAF5-12318778D003}"/>
              </a:ext>
            </a:extLst>
          </p:cNvPr>
          <p:cNvGrpSpPr/>
          <p:nvPr/>
        </p:nvGrpSpPr>
        <p:grpSpPr>
          <a:xfrm>
            <a:off x="1219200" y="5295900"/>
            <a:ext cx="640080" cy="641838"/>
            <a:chOff x="9144000" y="4501662"/>
            <a:chExt cx="640080" cy="641838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7E76E1E-21D4-427D-868A-7DC33BAA717E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FF93AADF-2B72-4D19-8C1D-381C6410D0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F4EDF393-C2D2-4EC2-9967-D33FB7225B69}"/>
              </a:ext>
            </a:extLst>
          </p:cNvPr>
          <p:cNvSpPr/>
          <p:nvPr/>
        </p:nvSpPr>
        <p:spPr>
          <a:xfrm>
            <a:off x="-14038" y="9753600"/>
            <a:ext cx="928438" cy="547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F30DC00D-64F9-4DB3-99CD-118454A15C19}"/>
              </a:ext>
            </a:extLst>
          </p:cNvPr>
          <p:cNvSpPr txBox="1">
            <a:spLocks/>
          </p:cNvSpPr>
          <p:nvPr/>
        </p:nvSpPr>
        <p:spPr>
          <a:xfrm>
            <a:off x="1505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ED00BFA-6202-4D70-84C8-C83FECBE36AD}"/>
              </a:ext>
            </a:extLst>
          </p:cNvPr>
          <p:cNvCxnSpPr>
            <a:cxnSpLocks/>
          </p:cNvCxnSpPr>
          <p:nvPr/>
        </p:nvCxnSpPr>
        <p:spPr>
          <a:xfrm>
            <a:off x="647700" y="9921822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3C978E2-9646-4613-BDF7-EC82CBB2173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35" y="6097122"/>
            <a:ext cx="1487069" cy="6077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C855B4D-BA7C-40E2-9A7E-70B6E36800D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9908" y="7491459"/>
            <a:ext cx="1248492" cy="124849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1652C13-0500-4D32-9001-BAD172090F1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4456" y="6089824"/>
            <a:ext cx="1468274" cy="47878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431B92E-88E2-43C5-A6A8-1351F79FA1F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3747" y="7801319"/>
            <a:ext cx="1776062" cy="69498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B60F009-6A77-48A1-B3B7-46D586C2CDD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022" y="7870728"/>
            <a:ext cx="1675642" cy="509978"/>
          </a:xfrm>
          <a:prstGeom prst="rect">
            <a:avLst/>
          </a:prstGeom>
        </p:spPr>
      </p:pic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0508254-6008-49E9-8659-8AB9A44666F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AD763B-C087-4717-9435-7623EC63784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CA84A8A-145F-4A4C-93A8-AC6F2A91A95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</p:spTree>
    <p:extLst>
      <p:ext uri="{BB962C8B-B14F-4D97-AF65-F5344CB8AC3E}">
        <p14:creationId xmlns:p14="http://schemas.microsoft.com/office/powerpoint/2010/main" val="4214890895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AA4219-2A50-4380-9C78-5C666999020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1B33810-F6DE-4276-9B79-D876AA00B74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E7143962-C0E9-4C73-9027-013A9F29FBB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Transit Average Annual Load Decreases</a:t>
            </a:r>
          </a:p>
        </p:txBody>
      </p:sp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0D405523-2EE7-4FBC-913C-1F9F9D060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1976144"/>
              </p:ext>
            </p:extLst>
          </p:nvPr>
        </p:nvGraphicFramePr>
        <p:xfrm>
          <a:off x="8417108" y="2914648"/>
          <a:ext cx="8745370" cy="590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A5CEDB8-B68F-4BCB-A3A3-165B95F561B9}"/>
              </a:ext>
            </a:extLst>
          </p:cNvPr>
          <p:cNvCxnSpPr>
            <a:cxnSpLocks/>
          </p:cNvCxnSpPr>
          <p:nvPr/>
        </p:nvCxnSpPr>
        <p:spPr>
          <a:xfrm>
            <a:off x="8455208" y="1638300"/>
            <a:ext cx="0" cy="548743"/>
          </a:xfrm>
          <a:prstGeom prst="line">
            <a:avLst/>
          </a:prstGeom>
          <a:ln w="508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91121715-F0D7-457E-B304-00A4DBAAB9B8}"/>
              </a:ext>
            </a:extLst>
          </p:cNvPr>
          <p:cNvSpPr/>
          <p:nvPr/>
        </p:nvSpPr>
        <p:spPr>
          <a:xfrm>
            <a:off x="-52138" y="9753600"/>
            <a:ext cx="1347538" cy="547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Slide Number Placeholder 5">
            <a:extLst>
              <a:ext uri="{FF2B5EF4-FFF2-40B4-BE49-F238E27FC236}">
                <a16:creationId xmlns:a16="http://schemas.microsoft.com/office/drawing/2014/main" id="{30A52BB4-D203-4C1B-9EFC-BF3D876F97C5}"/>
              </a:ext>
            </a:extLst>
          </p:cNvPr>
          <p:cNvSpPr txBox="1">
            <a:spLocks/>
          </p:cNvSpPr>
          <p:nvPr/>
        </p:nvSpPr>
        <p:spPr>
          <a:xfrm>
            <a:off x="1505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rgbClr val="3095F0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pic>
        <p:nvPicPr>
          <p:cNvPr id="98" name="Picture 97">
            <a:extLst>
              <a:ext uri="{FF2B5EF4-FFF2-40B4-BE49-F238E27FC236}">
                <a16:creationId xmlns:a16="http://schemas.microsoft.com/office/drawing/2014/main" id="{C3B3E7CA-0F61-4E89-8C26-E534134D2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60" y="9921822"/>
            <a:ext cx="244440" cy="211244"/>
          </a:xfrm>
          <a:prstGeom prst="rect">
            <a:avLst/>
          </a:prstGeom>
        </p:spPr>
      </p:pic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9C9A5897-5F50-4CBB-BADF-064CB90C5F6C}"/>
              </a:ext>
            </a:extLst>
          </p:cNvPr>
          <p:cNvCxnSpPr>
            <a:cxnSpLocks/>
          </p:cNvCxnSpPr>
          <p:nvPr/>
        </p:nvCxnSpPr>
        <p:spPr>
          <a:xfrm>
            <a:off x="647700" y="9921822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32">
            <a:extLst>
              <a:ext uri="{FF2B5EF4-FFF2-40B4-BE49-F238E27FC236}">
                <a16:creationId xmlns:a16="http://schemas.microsoft.com/office/drawing/2014/main" id="{467D6F18-E538-4D9C-A40D-DA5D96C0E59E}"/>
              </a:ext>
            </a:extLst>
          </p:cNvPr>
          <p:cNvSpPr/>
          <p:nvPr/>
        </p:nvSpPr>
        <p:spPr>
          <a:xfrm>
            <a:off x="17792698" y="0"/>
            <a:ext cx="490243" cy="10287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D745BC-A313-4172-9283-F7F41A2640E3}"/>
              </a:ext>
            </a:extLst>
          </p:cNvPr>
          <p:cNvSpPr/>
          <p:nvPr/>
        </p:nvSpPr>
        <p:spPr>
          <a:xfrm>
            <a:off x="17792700" y="3429000"/>
            <a:ext cx="533400" cy="1752600"/>
          </a:xfrm>
          <a:prstGeom prst="rect">
            <a:avLst/>
          </a:prstGeom>
          <a:solidFill>
            <a:srgbClr val="074980"/>
          </a:solidFill>
          <a:ln w="12700" cap="flat" cmpd="sng" algn="ctr">
            <a:solidFill>
              <a:srgbClr val="07498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riángulo isósceles 57">
            <a:extLst>
              <a:ext uri="{FF2B5EF4-FFF2-40B4-BE49-F238E27FC236}">
                <a16:creationId xmlns:a16="http://schemas.microsoft.com/office/drawing/2014/main" id="{A38B9C52-3031-499C-8A3B-8AA9ABB7EE50}"/>
              </a:ext>
            </a:extLst>
          </p:cNvPr>
          <p:cNvSpPr/>
          <p:nvPr/>
        </p:nvSpPr>
        <p:spPr>
          <a:xfrm rot="16200000">
            <a:off x="17597468" y="4222773"/>
            <a:ext cx="301611" cy="165053"/>
          </a:xfrm>
          <a:prstGeom prst="triangle">
            <a:avLst/>
          </a:prstGeom>
          <a:solidFill>
            <a:srgbClr val="0749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6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50EB6B37-12C8-4D17-A451-3F1353AAC75D}"/>
              </a:ext>
            </a:extLst>
          </p:cNvPr>
          <p:cNvSpPr txBox="1">
            <a:spLocks/>
          </p:cNvSpPr>
          <p:nvPr/>
        </p:nvSpPr>
        <p:spPr>
          <a:xfrm>
            <a:off x="17907000" y="3048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INTRO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86778F66-23DD-4830-A5A4-755C21A6486D}"/>
              </a:ext>
            </a:extLst>
          </p:cNvPr>
          <p:cNvSpPr txBox="1">
            <a:spLocks/>
          </p:cNvSpPr>
          <p:nvPr/>
        </p:nvSpPr>
        <p:spPr>
          <a:xfrm>
            <a:off x="17907000" y="8820148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CLOSING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DA777E3-3371-4E3B-BF1C-247FFE47C09E}"/>
              </a:ext>
            </a:extLst>
          </p:cNvPr>
          <p:cNvSpPr txBox="1">
            <a:spLocks/>
          </p:cNvSpPr>
          <p:nvPr/>
        </p:nvSpPr>
        <p:spPr>
          <a:xfrm>
            <a:off x="17907000" y="371094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SERVICES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AC473D14-39C5-4B61-8453-817DA467E088}"/>
              </a:ext>
            </a:extLst>
          </p:cNvPr>
          <p:cNvSpPr txBox="1">
            <a:spLocks/>
          </p:cNvSpPr>
          <p:nvPr/>
        </p:nvSpPr>
        <p:spPr>
          <a:xfrm>
            <a:off x="17907000" y="19431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rPr>
              <a:t>ABOUT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046720D6-2557-45FC-A044-D81A6ABA10FF}"/>
              </a:ext>
            </a:extLst>
          </p:cNvPr>
          <p:cNvSpPr txBox="1">
            <a:spLocks/>
          </p:cNvSpPr>
          <p:nvPr/>
        </p:nvSpPr>
        <p:spPr>
          <a:xfrm>
            <a:off x="17907000" y="711708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B1B3B3"/>
                </a:solidFill>
              </a:rPr>
              <a:t>PRODUCTS</a:t>
            </a: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204DA2A8-CCBA-4F20-B3CA-6F8E811ECEB9}"/>
              </a:ext>
            </a:extLst>
          </p:cNvPr>
          <p:cNvSpPr txBox="1">
            <a:spLocks/>
          </p:cNvSpPr>
          <p:nvPr/>
        </p:nvSpPr>
        <p:spPr>
          <a:xfrm>
            <a:off x="17907000" y="5448300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1338365226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6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6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6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6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5" grpId="0">
        <p:bldSub>
          <a:bldChart bld="category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094EA6-735E-4E69-AA9B-4EED37937E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051AF-FF15-4E53-BDC3-4E3A2B94D23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r>
              <a:rPr lang="en-US" sz="3600" b="0" dirty="0"/>
              <a:t>All big deals start now</a:t>
            </a:r>
            <a:endParaRPr lang="en-US" sz="3600" b="0" dirty="0">
              <a:latin typeface="Poppins" panose="02000000000000000000" pitchFamily="2" charset="0"/>
              <a:cs typeface="Poppins" panose="02000000000000000000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93D86-D970-400D-8491-5F270F3F16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Immediate hilarious incapably </a:t>
            </a:r>
          </a:p>
          <a:p>
            <a:r>
              <a:rPr lang="en-US" dirty="0"/>
              <a:t>Tautly before peculiar ethic </a:t>
            </a:r>
          </a:p>
          <a:p>
            <a:r>
              <a:rPr lang="en-US" dirty="0"/>
              <a:t>Imperatively stung bandicoot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67203A-9AB1-48AD-8DC4-962A1D73E33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Immediate hilarious incapably </a:t>
            </a:r>
          </a:p>
          <a:p>
            <a:r>
              <a:rPr lang="en-US" dirty="0"/>
              <a:t>Tautly before peculiar ethic </a:t>
            </a:r>
          </a:p>
          <a:p>
            <a:r>
              <a:rPr lang="en-US" dirty="0"/>
              <a:t>Imperatively stung bandicoot </a:t>
            </a:r>
          </a:p>
          <a:p>
            <a:r>
              <a:rPr lang="en-US" dirty="0"/>
              <a:t>Exquisitely a some ladybug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A78369-007F-4C80-9BA9-A42D3029ED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Short Bottom Headline</a:t>
            </a:r>
          </a:p>
        </p:txBody>
      </p:sp>
    </p:spTree>
    <p:extLst>
      <p:ext uri="{BB962C8B-B14F-4D97-AF65-F5344CB8AC3E}">
        <p14:creationId xmlns:p14="http://schemas.microsoft.com/office/powerpoint/2010/main" val="2869388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2D8E2-1714-41DF-AAFB-11F934F86F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8640CB-460B-4A9F-A243-079F133604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9000"/>
          </a:blip>
          <a:srcRect t="8026" b="12380"/>
          <a:stretch/>
        </p:blipFill>
        <p:spPr>
          <a:xfrm>
            <a:off x="0" y="0"/>
            <a:ext cx="18287999" cy="10287000"/>
          </a:xfrm>
          <a:prstGeom prst="rect">
            <a:avLst/>
          </a:prstGeom>
          <a:effectLst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32679A-FFBC-4074-81B1-0CADBC80218F}"/>
              </a:ext>
            </a:extLst>
          </p:cNvPr>
          <p:cNvSpPr/>
          <p:nvPr/>
        </p:nvSpPr>
        <p:spPr>
          <a:xfrm>
            <a:off x="10511" y="0"/>
            <a:ext cx="18287999" cy="10287000"/>
          </a:xfrm>
          <a:prstGeom prst="rect">
            <a:avLst/>
          </a:prstGeom>
          <a:gradFill>
            <a:gsLst>
              <a:gs pos="41600">
                <a:srgbClr val="031E35">
                  <a:alpha val="46000"/>
                </a:srgbClr>
              </a:gs>
              <a:gs pos="0">
                <a:schemeClr val="tx1">
                  <a:alpha val="72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522514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CE9F10-C7D6-4837-B899-D0C488C780D0}"/>
              </a:ext>
            </a:extLst>
          </p:cNvPr>
          <p:cNvSpPr txBox="1"/>
          <p:nvPr/>
        </p:nvSpPr>
        <p:spPr>
          <a:xfrm>
            <a:off x="2778371" y="4309398"/>
            <a:ext cx="12731261" cy="1138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1" b="0" i="0" u="none" strike="noStrike" kern="1200" cap="none" spc="71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corpora</a:t>
            </a:r>
            <a:r>
              <a:rPr kumimoji="0" lang="en-US" sz="6801" b="0" i="0" u="none" strike="noStrike" kern="1200" cap="none" spc="9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te</a:t>
            </a:r>
            <a:r>
              <a:rPr kumimoji="0" lang="en-US" sz="6801" b="0" i="0" u="none" strike="noStrike" kern="1200" cap="none" spc="50" normalizeH="0" baseline="0" noProof="0" dirty="0">
                <a:ln>
                  <a:noFill/>
                </a:ln>
                <a:solidFill>
                  <a:srgbClr val="3095F0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/update</a:t>
            </a:r>
          </a:p>
        </p:txBody>
      </p:sp>
      <p:sp>
        <p:nvSpPr>
          <p:cNvPr id="17" name="Subtitle 14">
            <a:extLst>
              <a:ext uri="{FF2B5EF4-FFF2-40B4-BE49-F238E27FC236}">
                <a16:creationId xmlns:a16="http://schemas.microsoft.com/office/drawing/2014/main" id="{5F38822E-9A11-40D2-BB18-8392CFEE2F63}"/>
              </a:ext>
            </a:extLst>
          </p:cNvPr>
          <p:cNvSpPr txBox="1">
            <a:spLocks/>
          </p:cNvSpPr>
          <p:nvPr/>
        </p:nvSpPr>
        <p:spPr>
          <a:xfrm>
            <a:off x="6330170" y="5418868"/>
            <a:ext cx="5627663" cy="63903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Prepared for You Awesome People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EEB68E-B6A9-40DF-8BC8-BD4C52F9DAFE}"/>
              </a:ext>
            </a:extLst>
          </p:cNvPr>
          <p:cNvSpPr txBox="1"/>
          <p:nvPr/>
        </p:nvSpPr>
        <p:spPr>
          <a:xfrm>
            <a:off x="11656257" y="7620366"/>
            <a:ext cx="7706750" cy="3339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101" b="1" i="0" u="none" strike="noStrike" kern="1200" cap="none" spc="-650" normalizeH="0" baseline="0" noProof="0" dirty="0">
                <a:ln>
                  <a:noFill/>
                </a:ln>
                <a:solidFill>
                  <a:srgbClr val="074980">
                    <a:alpha val="77000"/>
                  </a:srgbClr>
                </a:solidFill>
                <a:effectLst/>
                <a:uLnTx/>
                <a:uFillTx/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2019</a:t>
            </a:r>
          </a:p>
        </p:txBody>
      </p:sp>
      <p:sp>
        <p:nvSpPr>
          <p:cNvPr id="12" name="Subtitle 14">
            <a:extLst>
              <a:ext uri="{FF2B5EF4-FFF2-40B4-BE49-F238E27FC236}">
                <a16:creationId xmlns:a16="http://schemas.microsoft.com/office/drawing/2014/main" id="{317719D9-C387-4E04-A0AC-B136ED9C6692}"/>
              </a:ext>
            </a:extLst>
          </p:cNvPr>
          <p:cNvSpPr txBox="1">
            <a:spLocks/>
          </p:cNvSpPr>
          <p:nvPr/>
        </p:nvSpPr>
        <p:spPr>
          <a:xfrm>
            <a:off x="6330170" y="6409668"/>
            <a:ext cx="5627663" cy="49015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1" b="0" i="0" u="none" strike="noStrike" kern="1200" cap="none" spc="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www.company.com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6517FE-9136-4AA3-AE79-85FB3EA88D27}"/>
              </a:ext>
            </a:extLst>
          </p:cNvPr>
          <p:cNvSpPr/>
          <p:nvPr/>
        </p:nvSpPr>
        <p:spPr>
          <a:xfrm>
            <a:off x="7441811" y="6409668"/>
            <a:ext cx="3404381" cy="71503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0A6F329-F499-4DA3-AD47-E3387B23FD03}"/>
              </a:ext>
            </a:extLst>
          </p:cNvPr>
          <p:cNvGrpSpPr/>
          <p:nvPr/>
        </p:nvGrpSpPr>
        <p:grpSpPr>
          <a:xfrm>
            <a:off x="4455947" y="3793422"/>
            <a:ext cx="640080" cy="641838"/>
            <a:chOff x="9144000" y="4501662"/>
            <a:chExt cx="640080" cy="64183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01501CD-4E49-4645-8560-D2EBB29FCCC9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9CBDBBD-2154-42D0-90DE-A9F435E8D7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D2D0D5-2B19-450A-B7AD-89B43C533F88}"/>
              </a:ext>
            </a:extLst>
          </p:cNvPr>
          <p:cNvGrpSpPr/>
          <p:nvPr/>
        </p:nvGrpSpPr>
        <p:grpSpPr>
          <a:xfrm rot="10800000">
            <a:off x="13093652" y="5412754"/>
            <a:ext cx="640080" cy="641838"/>
            <a:chOff x="9144000" y="4501662"/>
            <a:chExt cx="640080" cy="641838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B0702C-A7BB-4845-9CB3-B3692192DF91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FCC559B-EFA5-4A39-B564-D30E2034C5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49165DFF-D0CC-4C9B-A289-1BCAA23C8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437196"/>
            <a:ext cx="1325814" cy="119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43606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2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41AFDF5-712D-4215-906D-7E50845FF3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B7B4AC-BB66-440D-A8C5-EE79E283730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7EEC7C0-80D5-4031-A9E0-7087BED62BB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4FDF0302-9768-491B-9461-DE5BA69FE6F2}"/>
              </a:ext>
            </a:extLst>
          </p:cNvPr>
          <p:cNvSpPr/>
          <p:nvPr/>
        </p:nvSpPr>
        <p:spPr>
          <a:xfrm>
            <a:off x="17829794" y="-38100"/>
            <a:ext cx="499469" cy="104775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36" name="Rounded Rectangle">
            <a:extLst>
              <a:ext uri="{FF2B5EF4-FFF2-40B4-BE49-F238E27FC236}">
                <a16:creationId xmlns:a16="http://schemas.microsoft.com/office/drawing/2014/main" id="{3E9A5376-A3B9-4A1A-BC8F-FC037D5518E4}"/>
              </a:ext>
            </a:extLst>
          </p:cNvPr>
          <p:cNvSpPr/>
          <p:nvPr/>
        </p:nvSpPr>
        <p:spPr>
          <a:xfrm>
            <a:off x="2377440" y="3695700"/>
            <a:ext cx="13547187" cy="5281481"/>
          </a:xfrm>
          <a:prstGeom prst="roundRect">
            <a:avLst>
              <a:gd name="adj" fmla="val 833"/>
            </a:avLst>
          </a:prstGeom>
          <a:solidFill>
            <a:schemeClr val="accent1">
              <a:alpha val="98000"/>
            </a:schemeClr>
          </a:solidFill>
          <a:ln w="12700">
            <a:noFill/>
            <a:miter lim="400000"/>
          </a:ln>
          <a:effectLst>
            <a:outerShdw blurRad="266700" dist="381000" dir="2400000" rotWithShape="0">
              <a:prstClr val="black">
                <a:alpha val="26000"/>
              </a:prstClr>
            </a:outerShdw>
          </a:effectLst>
        </p:spPr>
        <p:txBody>
          <a:bodyPr lIns="0" tIns="0" rIns="0" bIns="0" anchor="b"/>
          <a:lstStyle/>
          <a:p>
            <a:pPr marL="0" marR="0" lvl="0" indent="0" algn="l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Avenir Next Cyr Medium"/>
              <a:ea typeface="+mn-ea"/>
              <a:cs typeface="+mn-cs"/>
            </a:endParaRP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DDE31AD-9D54-4DCB-8AD9-ACCA02CC1485}"/>
              </a:ext>
            </a:extLst>
          </p:cNvPr>
          <p:cNvSpPr txBox="1">
            <a:spLocks/>
          </p:cNvSpPr>
          <p:nvPr/>
        </p:nvSpPr>
        <p:spPr>
          <a:xfrm>
            <a:off x="3525399" y="4568716"/>
            <a:ext cx="5237602" cy="2781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10000"/>
              </a:lnSpc>
              <a:spcBef>
                <a:spcPts val="1500"/>
              </a:spcBef>
              <a:buFont typeface="Arial" panose="020B0604020202020204" pitchFamily="34" charset="0"/>
              <a:buNone/>
              <a:defRPr lang="en-US" sz="4000" kern="1200" spc="20" baseline="0" dirty="0" smtClean="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We’re Definitely Up to Something… Glad You’re Here.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796C991-2DF4-4705-B726-ADB428E93E15}"/>
              </a:ext>
            </a:extLst>
          </p:cNvPr>
          <p:cNvSpPr txBox="1">
            <a:spLocks/>
          </p:cNvSpPr>
          <p:nvPr/>
        </p:nvSpPr>
        <p:spPr>
          <a:xfrm>
            <a:off x="9726376" y="5613009"/>
            <a:ext cx="5666024" cy="2550364"/>
          </a:xfrm>
          <a:prstGeom prst="rect">
            <a:avLst/>
          </a:prstGeom>
        </p:spPr>
        <p:txBody>
          <a:bodyPr/>
          <a:lstStyle>
            <a:lvl1pPr marL="0" indent="0" algn="l" defTabSz="13716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2100" kern="1200" spc="30" baseline="0">
                <a:solidFill>
                  <a:schemeClr val="bg1"/>
                </a:solidFill>
                <a:latin typeface="Avenir Next Cyr Light" panose="020B0403020202020204" pitchFamily="34" charset="0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Lato" panose="020F0502020204030203" pitchFamily="34" charset="0"/>
              </a:rPr>
              <a:t>We always are. Immediate hilarious and tautly before peculiar ethic a imperatively  bandicoot exquisitely a some ladybug yet opposite aboard prior as this firefly sensationally. </a:t>
            </a:r>
          </a:p>
        </p:txBody>
      </p:sp>
      <p:sp>
        <p:nvSpPr>
          <p:cNvPr id="19" name="CuadroTexto 16">
            <a:extLst>
              <a:ext uri="{FF2B5EF4-FFF2-40B4-BE49-F238E27FC236}">
                <a16:creationId xmlns:a16="http://schemas.microsoft.com/office/drawing/2014/main" id="{D80197AE-6778-4FBC-8159-850309330ACA}"/>
              </a:ext>
            </a:extLst>
          </p:cNvPr>
          <p:cNvSpPr txBox="1"/>
          <p:nvPr/>
        </p:nvSpPr>
        <p:spPr>
          <a:xfrm>
            <a:off x="14392266" y="8343122"/>
            <a:ext cx="1449834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ABOUT US</a:t>
            </a:r>
          </a:p>
        </p:txBody>
      </p:sp>
      <p:sp>
        <p:nvSpPr>
          <p:cNvPr id="20" name="Triángulo isósceles 57">
            <a:extLst>
              <a:ext uri="{FF2B5EF4-FFF2-40B4-BE49-F238E27FC236}">
                <a16:creationId xmlns:a16="http://schemas.microsoft.com/office/drawing/2014/main" id="{A416127B-3A56-4131-9A1E-ADE5B3F67EC8}"/>
              </a:ext>
            </a:extLst>
          </p:cNvPr>
          <p:cNvSpPr/>
          <p:nvPr/>
        </p:nvSpPr>
        <p:spPr>
          <a:xfrm rot="16200000">
            <a:off x="15691295" y="8446995"/>
            <a:ext cx="301611" cy="165053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44ED84C-1C4D-4C4D-9D46-66CDD07D9CB4}"/>
              </a:ext>
            </a:extLst>
          </p:cNvPr>
          <p:cNvCxnSpPr>
            <a:cxnSpLocks/>
          </p:cNvCxnSpPr>
          <p:nvPr/>
        </p:nvCxnSpPr>
        <p:spPr>
          <a:xfrm>
            <a:off x="2400300" y="3692416"/>
            <a:ext cx="0" cy="220980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E413269-B9FC-41E1-BB18-23375C9BE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2693" y="-38100"/>
            <a:ext cx="664522" cy="1006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525558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6" grpId="0"/>
      <p:bldP spid="18" grpId="0"/>
      <p:bldP spid="19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 Placeholder 111">
            <a:extLst>
              <a:ext uri="{FF2B5EF4-FFF2-40B4-BE49-F238E27FC236}">
                <a16:creationId xmlns:a16="http://schemas.microsoft.com/office/drawing/2014/main" id="{1D3CCC0D-FA98-462C-933F-01C686257373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pPr lvl="0"/>
            <a:r>
              <a:rPr lang="en-US" dirty="0"/>
              <a:t>Over 150 years of industry knowledge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FE3E53C3-6BAA-474A-B065-6D75997F1AE6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US" dirty="0"/>
              <a:t>NUMBER ONE IN THE WORLD</a:t>
            </a:r>
          </a:p>
        </p:txBody>
      </p:sp>
      <p:sp>
        <p:nvSpPr>
          <p:cNvPr id="113" name="Text Placeholder 112">
            <a:extLst>
              <a:ext uri="{FF2B5EF4-FFF2-40B4-BE49-F238E27FC236}">
                <a16:creationId xmlns:a16="http://schemas.microsoft.com/office/drawing/2014/main" id="{0AA13A50-5281-4E03-BCD6-D0BD01F7627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en-US" dirty="0"/>
              <a:t>Consistently aboard prior arguably </a:t>
            </a:r>
          </a:p>
        </p:txBody>
      </p:sp>
      <p:sp>
        <p:nvSpPr>
          <p:cNvPr id="107" name="Text Placeholder 106">
            <a:extLst>
              <a:ext uri="{FF2B5EF4-FFF2-40B4-BE49-F238E27FC236}">
                <a16:creationId xmlns:a16="http://schemas.microsoft.com/office/drawing/2014/main" id="{8E297938-FB12-4664-B9F8-E501E4AF595C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en-US" dirty="0"/>
              <a:t>WORLD’S LEADING FINANCIER</a:t>
            </a:r>
          </a:p>
        </p:txBody>
      </p:sp>
      <p:sp>
        <p:nvSpPr>
          <p:cNvPr id="114" name="Text Placeholder 113">
            <a:extLst>
              <a:ext uri="{FF2B5EF4-FFF2-40B4-BE49-F238E27FC236}">
                <a16:creationId xmlns:a16="http://schemas.microsoft.com/office/drawing/2014/main" id="{64883630-E37F-43EF-9DC0-FCBFA59CDD5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Leading production renewables developer</a:t>
            </a:r>
          </a:p>
        </p:txBody>
      </p:sp>
      <p:sp>
        <p:nvSpPr>
          <p:cNvPr id="115" name="Text Placeholder 114">
            <a:extLst>
              <a:ext uri="{FF2B5EF4-FFF2-40B4-BE49-F238E27FC236}">
                <a16:creationId xmlns:a16="http://schemas.microsoft.com/office/drawing/2014/main" id="{56DA74CF-FB8E-47F5-A559-CF04FF26D4F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GLOBAL LEADER</a:t>
            </a:r>
          </a:p>
        </p:txBody>
      </p:sp>
      <p:sp>
        <p:nvSpPr>
          <p:cNvPr id="116" name="Text Placeholder 115">
            <a:extLst>
              <a:ext uri="{FF2B5EF4-FFF2-40B4-BE49-F238E27FC236}">
                <a16:creationId xmlns:a16="http://schemas.microsoft.com/office/drawing/2014/main" id="{A739EAF7-AFC9-464F-AC19-3753EE60AED8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Consistently aboard prior arguably the best</a:t>
            </a:r>
          </a:p>
        </p:txBody>
      </p:sp>
      <p:sp>
        <p:nvSpPr>
          <p:cNvPr id="117" name="Text Placeholder 116">
            <a:extLst>
              <a:ext uri="{FF2B5EF4-FFF2-40B4-BE49-F238E27FC236}">
                <a16:creationId xmlns:a16="http://schemas.microsoft.com/office/drawing/2014/main" id="{C2AAE574-1CBD-44D2-9719-F2542365AEF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 dirty="0"/>
              <a:t>LARGEST SINGLE-SITE ONSHORE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53F8133-094A-40F9-82CA-701F9D8A5FCA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dirty="0"/>
              <a:t>The experts that were original founders of the great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5406598-B11E-4D07-B243-67B4C4B0631D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 dirty="0"/>
              <a:t>TEXTBOOK EXPERTS IN FIEL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70CE54F-7464-4236-8362-94200AD1254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 dirty="0"/>
              <a:t>How Far We Have Come…</a:t>
            </a:r>
          </a:p>
        </p:txBody>
      </p:sp>
      <p:sp>
        <p:nvSpPr>
          <p:cNvPr id="133" name="Text Placeholder 132">
            <a:extLst>
              <a:ext uri="{FF2B5EF4-FFF2-40B4-BE49-F238E27FC236}">
                <a16:creationId xmlns:a16="http://schemas.microsoft.com/office/drawing/2014/main" id="{AFE94BED-B236-4F08-8D95-84FED25291C0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US" dirty="0"/>
              <a:t>Economic Development and Construction</a:t>
            </a:r>
          </a:p>
        </p:txBody>
      </p:sp>
      <p:sp>
        <p:nvSpPr>
          <p:cNvPr id="134" name="Text Placeholder 133">
            <a:extLst>
              <a:ext uri="{FF2B5EF4-FFF2-40B4-BE49-F238E27FC236}">
                <a16:creationId xmlns:a16="http://schemas.microsoft.com/office/drawing/2014/main" id="{320267E2-0115-42DC-9DD8-735999EABE8A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 dirty="0"/>
              <a:t>WORLD’S LARGEST NEW BUILD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B20615C-6A17-4AD1-9CBF-4A5B0F371811}"/>
              </a:ext>
            </a:extLst>
          </p:cNvPr>
          <p:cNvSpPr/>
          <p:nvPr/>
        </p:nvSpPr>
        <p:spPr>
          <a:xfrm>
            <a:off x="10376221" y="2477313"/>
            <a:ext cx="5669156" cy="5669155"/>
          </a:xfrm>
          <a:prstGeom prst="ellipse">
            <a:avLst/>
          </a:prstGeom>
          <a:solidFill>
            <a:schemeClr val="bg1"/>
          </a:solidFill>
          <a:ln>
            <a:solidFill>
              <a:srgbClr val="E3D1F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B2F44BE-1B97-4F5E-89A4-7607F932A1E1}"/>
              </a:ext>
            </a:extLst>
          </p:cNvPr>
          <p:cNvSpPr/>
          <p:nvPr/>
        </p:nvSpPr>
        <p:spPr>
          <a:xfrm>
            <a:off x="12523262" y="1789776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AD9387D-30D1-486F-B26E-003CAB10734C}"/>
              </a:ext>
            </a:extLst>
          </p:cNvPr>
          <p:cNvSpPr/>
          <p:nvPr/>
        </p:nvSpPr>
        <p:spPr>
          <a:xfrm>
            <a:off x="12824980" y="2091494"/>
            <a:ext cx="771635" cy="7716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07497E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9622A57-8591-451F-858A-3DCDD33C1609}"/>
              </a:ext>
            </a:extLst>
          </p:cNvPr>
          <p:cNvSpPr/>
          <p:nvPr/>
        </p:nvSpPr>
        <p:spPr>
          <a:xfrm>
            <a:off x="14862376" y="3276600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B29D536-C8AA-44A7-97E3-36050F313369}"/>
              </a:ext>
            </a:extLst>
          </p:cNvPr>
          <p:cNvSpPr/>
          <p:nvPr/>
        </p:nvSpPr>
        <p:spPr>
          <a:xfrm>
            <a:off x="15161898" y="3571191"/>
            <a:ext cx="771635" cy="771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115FD7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EA6640D-31DE-4AA3-947C-6CD2D2B85609}"/>
              </a:ext>
            </a:extLst>
          </p:cNvPr>
          <p:cNvSpPr/>
          <p:nvPr/>
        </p:nvSpPr>
        <p:spPr>
          <a:xfrm>
            <a:off x="10054928" y="3471908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BE31038C-4ECC-41C5-BF0F-E60B99529B2C}"/>
              </a:ext>
            </a:extLst>
          </p:cNvPr>
          <p:cNvSpPr/>
          <p:nvPr/>
        </p:nvSpPr>
        <p:spPr>
          <a:xfrm>
            <a:off x="10356646" y="3766500"/>
            <a:ext cx="771635" cy="7716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CFEAE54D-A23E-4DD7-9DFD-8267A0ACE852}"/>
              </a:ext>
            </a:extLst>
          </p:cNvPr>
          <p:cNvSpPr/>
          <p:nvPr/>
        </p:nvSpPr>
        <p:spPr>
          <a:xfrm>
            <a:off x="12303509" y="4404600"/>
            <a:ext cx="1814581" cy="181458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9" name="Rounded Rectangle 19">
            <a:extLst>
              <a:ext uri="{FF2B5EF4-FFF2-40B4-BE49-F238E27FC236}">
                <a16:creationId xmlns:a16="http://schemas.microsoft.com/office/drawing/2014/main" id="{D645C1E0-DFBB-4D9C-B6E6-337AE2333F84}"/>
              </a:ext>
            </a:extLst>
          </p:cNvPr>
          <p:cNvSpPr/>
          <p:nvPr/>
        </p:nvSpPr>
        <p:spPr>
          <a:xfrm>
            <a:off x="11674168" y="4447508"/>
            <a:ext cx="392820" cy="364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0" name="Rounded Rectangle 20">
            <a:extLst>
              <a:ext uri="{FF2B5EF4-FFF2-40B4-BE49-F238E27FC236}">
                <a16:creationId xmlns:a16="http://schemas.microsoft.com/office/drawing/2014/main" id="{D73824FD-A158-4AAB-8EA3-D28A565270B0}"/>
              </a:ext>
            </a:extLst>
          </p:cNvPr>
          <p:cNvSpPr/>
          <p:nvPr/>
        </p:nvSpPr>
        <p:spPr>
          <a:xfrm>
            <a:off x="14465615" y="6046258"/>
            <a:ext cx="349435" cy="3862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1" name="Rounded Rectangle 21">
            <a:extLst>
              <a:ext uri="{FF2B5EF4-FFF2-40B4-BE49-F238E27FC236}">
                <a16:creationId xmlns:a16="http://schemas.microsoft.com/office/drawing/2014/main" id="{8D3C0C0A-01B4-477E-B050-B4D0FBCF3F18}"/>
              </a:ext>
            </a:extLst>
          </p:cNvPr>
          <p:cNvSpPr/>
          <p:nvPr/>
        </p:nvSpPr>
        <p:spPr>
          <a:xfrm>
            <a:off x="14119923" y="3685684"/>
            <a:ext cx="227522" cy="27909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2" name="Rounded Rectangle 22">
            <a:extLst>
              <a:ext uri="{FF2B5EF4-FFF2-40B4-BE49-F238E27FC236}">
                <a16:creationId xmlns:a16="http://schemas.microsoft.com/office/drawing/2014/main" id="{87DDE8BA-77CA-4F38-9A9D-9196A13A5CFA}"/>
              </a:ext>
            </a:extLst>
          </p:cNvPr>
          <p:cNvSpPr/>
          <p:nvPr/>
        </p:nvSpPr>
        <p:spPr>
          <a:xfrm>
            <a:off x="13055823" y="7016616"/>
            <a:ext cx="338963" cy="33241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3" name="Rounded Rectangle 23">
            <a:extLst>
              <a:ext uri="{FF2B5EF4-FFF2-40B4-BE49-F238E27FC236}">
                <a16:creationId xmlns:a16="http://schemas.microsoft.com/office/drawing/2014/main" id="{CD4C784A-9D6F-4392-922F-10622BD1F0DD}"/>
              </a:ext>
            </a:extLst>
          </p:cNvPr>
          <p:cNvSpPr/>
          <p:nvPr/>
        </p:nvSpPr>
        <p:spPr>
          <a:xfrm>
            <a:off x="11674168" y="3738486"/>
            <a:ext cx="276751" cy="4704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4" name="Rounded Rectangle 24">
            <a:extLst>
              <a:ext uri="{FF2B5EF4-FFF2-40B4-BE49-F238E27FC236}">
                <a16:creationId xmlns:a16="http://schemas.microsoft.com/office/drawing/2014/main" id="{D7FB2FB4-ECFD-4E14-B805-0E488CEE48C0}"/>
              </a:ext>
            </a:extLst>
          </p:cNvPr>
          <p:cNvSpPr/>
          <p:nvPr/>
        </p:nvSpPr>
        <p:spPr>
          <a:xfrm>
            <a:off x="12029701" y="3738486"/>
            <a:ext cx="157853" cy="4704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7" name="Rounded Rectangle 27">
            <a:extLst>
              <a:ext uri="{FF2B5EF4-FFF2-40B4-BE49-F238E27FC236}">
                <a16:creationId xmlns:a16="http://schemas.microsoft.com/office/drawing/2014/main" id="{FB945ED1-BD0F-403C-895A-D80B1753F6E0}"/>
              </a:ext>
            </a:extLst>
          </p:cNvPr>
          <p:cNvSpPr/>
          <p:nvPr/>
        </p:nvSpPr>
        <p:spPr>
          <a:xfrm>
            <a:off x="12303509" y="6834121"/>
            <a:ext cx="276751" cy="4704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8" name="Rounded Rectangle 28">
            <a:extLst>
              <a:ext uri="{FF2B5EF4-FFF2-40B4-BE49-F238E27FC236}">
                <a16:creationId xmlns:a16="http://schemas.microsoft.com/office/drawing/2014/main" id="{F0C8F36F-444B-4C5E-BA31-9A627C76EC58}"/>
              </a:ext>
            </a:extLst>
          </p:cNvPr>
          <p:cNvSpPr/>
          <p:nvPr/>
        </p:nvSpPr>
        <p:spPr>
          <a:xfrm>
            <a:off x="12046625" y="6834121"/>
            <a:ext cx="157853" cy="4704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82BB620-63D8-4F8C-A44B-C867FA7D3180}"/>
              </a:ext>
            </a:extLst>
          </p:cNvPr>
          <p:cNvGrpSpPr/>
          <p:nvPr/>
        </p:nvGrpSpPr>
        <p:grpSpPr>
          <a:xfrm>
            <a:off x="14885935" y="5518674"/>
            <a:ext cx="673577" cy="47042"/>
            <a:chOff x="14885935" y="5518674"/>
            <a:chExt cx="673577" cy="47042"/>
          </a:xfrm>
          <a:solidFill>
            <a:schemeClr val="bg1">
              <a:lumMod val="85000"/>
            </a:schemeClr>
          </a:solidFill>
        </p:grpSpPr>
        <p:sp>
          <p:nvSpPr>
            <p:cNvPr id="65" name="Rounded Rectangle 25">
              <a:extLst>
                <a:ext uri="{FF2B5EF4-FFF2-40B4-BE49-F238E27FC236}">
                  <a16:creationId xmlns:a16="http://schemas.microsoft.com/office/drawing/2014/main" id="{1DD30CA5-43C9-48E6-BFED-0BCDD1BB772D}"/>
                </a:ext>
              </a:extLst>
            </p:cNvPr>
            <p:cNvSpPr/>
            <p:nvPr/>
          </p:nvSpPr>
          <p:spPr>
            <a:xfrm>
              <a:off x="15046126" y="5518675"/>
              <a:ext cx="276751" cy="4704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66" name="Rounded Rectangle 26">
              <a:extLst>
                <a:ext uri="{FF2B5EF4-FFF2-40B4-BE49-F238E27FC236}">
                  <a16:creationId xmlns:a16="http://schemas.microsoft.com/office/drawing/2014/main" id="{5AC8AEF0-C712-4747-ACCC-A3AACA791386}"/>
                </a:ext>
              </a:extLst>
            </p:cNvPr>
            <p:cNvSpPr/>
            <p:nvPr/>
          </p:nvSpPr>
          <p:spPr>
            <a:xfrm>
              <a:off x="15401659" y="5518675"/>
              <a:ext cx="157853" cy="4704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69" name="Rounded Rectangle 29">
              <a:extLst>
                <a:ext uri="{FF2B5EF4-FFF2-40B4-BE49-F238E27FC236}">
                  <a16:creationId xmlns:a16="http://schemas.microsoft.com/office/drawing/2014/main" id="{2690C4C6-09A6-45E9-832D-7970564FEE37}"/>
                </a:ext>
              </a:extLst>
            </p:cNvPr>
            <p:cNvSpPr/>
            <p:nvPr/>
          </p:nvSpPr>
          <p:spPr>
            <a:xfrm>
              <a:off x="14885935" y="5518674"/>
              <a:ext cx="81409" cy="4704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sp>
        <p:nvSpPr>
          <p:cNvPr id="70" name="Shape">
            <a:extLst>
              <a:ext uri="{FF2B5EF4-FFF2-40B4-BE49-F238E27FC236}">
                <a16:creationId xmlns:a16="http://schemas.microsoft.com/office/drawing/2014/main" id="{84546466-941A-4CF5-961A-29903C688DB1}"/>
              </a:ext>
            </a:extLst>
          </p:cNvPr>
          <p:cNvSpPr/>
          <p:nvPr/>
        </p:nvSpPr>
        <p:spPr>
          <a:xfrm>
            <a:off x="2938343" y="6362700"/>
            <a:ext cx="481883" cy="492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Lato" panose="020F0502020204030203" pitchFamily="34" charset="0"/>
              <a:sym typeface="Gill San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D26E662-634B-445F-9C3C-AEB05496B08E}"/>
              </a:ext>
            </a:extLst>
          </p:cNvPr>
          <p:cNvSpPr/>
          <p:nvPr/>
        </p:nvSpPr>
        <p:spPr>
          <a:xfrm>
            <a:off x="-38100" y="1137159"/>
            <a:ext cx="2707211" cy="577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428D0CF-1693-4DE0-BFEE-3D2C16BDE830}"/>
              </a:ext>
            </a:extLst>
          </p:cNvPr>
          <p:cNvCxnSpPr/>
          <p:nvPr/>
        </p:nvCxnSpPr>
        <p:spPr>
          <a:xfrm>
            <a:off x="2669111" y="1137159"/>
            <a:ext cx="0" cy="577341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Subtitle 14">
            <a:extLst>
              <a:ext uri="{FF2B5EF4-FFF2-40B4-BE49-F238E27FC236}">
                <a16:creationId xmlns:a16="http://schemas.microsoft.com/office/drawing/2014/main" id="{2D2A90ED-E8E8-4ACF-A9E5-2782CFAAAE2B}"/>
              </a:ext>
            </a:extLst>
          </p:cNvPr>
          <p:cNvSpPr txBox="1">
            <a:spLocks/>
          </p:cNvSpPr>
          <p:nvPr/>
        </p:nvSpPr>
        <p:spPr>
          <a:xfrm>
            <a:off x="342900" y="1180750"/>
            <a:ext cx="2095500" cy="49015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Poppins SemiBold" panose="02000000000000000000" pitchFamily="2" charset="0"/>
              </a:rPr>
              <a:t>FEATURES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B6E88DD2-8BD2-4C55-893D-9B9B8CA213E9}"/>
              </a:ext>
            </a:extLst>
          </p:cNvPr>
          <p:cNvSpPr/>
          <p:nvPr/>
        </p:nvSpPr>
        <p:spPr>
          <a:xfrm>
            <a:off x="12520350" y="7404049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3AFA0553-3117-49DD-AA53-4C0D760BC82A}"/>
              </a:ext>
            </a:extLst>
          </p:cNvPr>
          <p:cNvSpPr/>
          <p:nvPr/>
        </p:nvSpPr>
        <p:spPr>
          <a:xfrm>
            <a:off x="12822068" y="7705767"/>
            <a:ext cx="771635" cy="7716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062F0757-77B5-444A-86A5-F509F192EFB8}"/>
              </a:ext>
            </a:extLst>
          </p:cNvPr>
          <p:cNvSpPr/>
          <p:nvPr/>
        </p:nvSpPr>
        <p:spPr>
          <a:xfrm>
            <a:off x="15046028" y="5923869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318460F-F6FE-4B5E-9AAB-80693F44222B}"/>
              </a:ext>
            </a:extLst>
          </p:cNvPr>
          <p:cNvSpPr/>
          <p:nvPr/>
        </p:nvSpPr>
        <p:spPr>
          <a:xfrm>
            <a:off x="15345550" y="6218460"/>
            <a:ext cx="771635" cy="7716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2FEAE932-8D5D-47A4-B231-71B44F84DBA3}"/>
              </a:ext>
            </a:extLst>
          </p:cNvPr>
          <p:cNvSpPr/>
          <p:nvPr/>
        </p:nvSpPr>
        <p:spPr>
          <a:xfrm>
            <a:off x="9982200" y="5923869"/>
            <a:ext cx="1375072" cy="137507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dist="38100" dir="5400000" sx="106000" sy="106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EFD22D64-6579-4B09-8E9A-ED13CD0273B9}"/>
              </a:ext>
            </a:extLst>
          </p:cNvPr>
          <p:cNvSpPr/>
          <p:nvPr/>
        </p:nvSpPr>
        <p:spPr>
          <a:xfrm>
            <a:off x="10283918" y="6218461"/>
            <a:ext cx="771635" cy="77163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8B3BC90C-4E44-4FA2-9F9C-596ED51DB2B5}"/>
              </a:ext>
            </a:extLst>
          </p:cNvPr>
          <p:cNvGrpSpPr/>
          <p:nvPr/>
        </p:nvGrpSpPr>
        <p:grpSpPr>
          <a:xfrm>
            <a:off x="2853368" y="3924300"/>
            <a:ext cx="651832" cy="461058"/>
            <a:chOff x="7348538" y="2135187"/>
            <a:chExt cx="982662" cy="631825"/>
          </a:xfrm>
          <a:solidFill>
            <a:schemeClr val="accent4"/>
          </a:solidFill>
        </p:grpSpPr>
        <p:sp>
          <p:nvSpPr>
            <p:cNvPr id="153" name="Freeform 17">
              <a:extLst>
                <a:ext uri="{FF2B5EF4-FFF2-40B4-BE49-F238E27FC236}">
                  <a16:creationId xmlns:a16="http://schemas.microsoft.com/office/drawing/2014/main" id="{023F2DEC-A391-4A2C-B091-71D512A46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8538" y="2403475"/>
              <a:ext cx="98425" cy="9683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6 h 60"/>
                <a:gd name="T12" fmla="*/ 16 w 60"/>
                <a:gd name="T13" fmla="*/ 30 h 60"/>
                <a:gd name="T14" fmla="*/ 30 w 60"/>
                <a:gd name="T15" fmla="*/ 44 h 60"/>
                <a:gd name="T16" fmla="*/ 44 w 60"/>
                <a:gd name="T17" fmla="*/ 30 h 60"/>
                <a:gd name="T18" fmla="*/ 30 w 60"/>
                <a:gd name="T1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2"/>
                    <a:pt x="16" y="30"/>
                  </a:cubicBez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4" name="Freeform 18">
              <a:extLst>
                <a:ext uri="{FF2B5EF4-FFF2-40B4-BE49-F238E27FC236}">
                  <a16:creationId xmlns:a16="http://schemas.microsoft.com/office/drawing/2014/main" id="{465DE181-9553-4CFA-88D9-A39610327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0925" y="2540000"/>
              <a:ext cx="98425" cy="98425"/>
            </a:xfrm>
            <a:custGeom>
              <a:avLst/>
              <a:gdLst>
                <a:gd name="T0" fmla="*/ 30 w 60"/>
                <a:gd name="T1" fmla="*/ 61 h 61"/>
                <a:gd name="T2" fmla="*/ 0 w 60"/>
                <a:gd name="T3" fmla="*/ 30 h 61"/>
                <a:gd name="T4" fmla="*/ 30 w 60"/>
                <a:gd name="T5" fmla="*/ 0 h 61"/>
                <a:gd name="T6" fmla="*/ 60 w 60"/>
                <a:gd name="T7" fmla="*/ 30 h 61"/>
                <a:gd name="T8" fmla="*/ 30 w 60"/>
                <a:gd name="T9" fmla="*/ 61 h 61"/>
                <a:gd name="T10" fmla="*/ 30 w 60"/>
                <a:gd name="T11" fmla="*/ 16 h 61"/>
                <a:gd name="T12" fmla="*/ 16 w 60"/>
                <a:gd name="T13" fmla="*/ 30 h 61"/>
                <a:gd name="T14" fmla="*/ 30 w 60"/>
                <a:gd name="T15" fmla="*/ 45 h 61"/>
                <a:gd name="T16" fmla="*/ 44 w 60"/>
                <a:gd name="T17" fmla="*/ 30 h 61"/>
                <a:gd name="T18" fmla="*/ 30 w 60"/>
                <a:gd name="T19" fmla="*/ 1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61"/>
                  </a:moveTo>
                  <a:cubicBezTo>
                    <a:pt x="13" y="61"/>
                    <a:pt x="0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47"/>
                    <a:pt x="46" y="61"/>
                    <a:pt x="30" y="61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3"/>
                    <a:pt x="16" y="30"/>
                  </a:cubicBezTo>
                  <a:cubicBezTo>
                    <a:pt x="16" y="38"/>
                    <a:pt x="22" y="45"/>
                    <a:pt x="30" y="45"/>
                  </a:cubicBezTo>
                  <a:cubicBezTo>
                    <a:pt x="38" y="45"/>
                    <a:pt x="44" y="38"/>
                    <a:pt x="44" y="30"/>
                  </a:cubicBezTo>
                  <a:cubicBezTo>
                    <a:pt x="44" y="23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5" name="Freeform 19">
              <a:extLst>
                <a:ext uri="{FF2B5EF4-FFF2-40B4-BE49-F238E27FC236}">
                  <a16:creationId xmlns:a16="http://schemas.microsoft.com/office/drawing/2014/main" id="{22676006-28FF-4519-ADEF-88AAFA5680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9338" y="2263775"/>
              <a:ext cx="96837" cy="98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6 h 60"/>
                <a:gd name="T12" fmla="*/ 16 w 60"/>
                <a:gd name="T13" fmla="*/ 30 h 60"/>
                <a:gd name="T14" fmla="*/ 30 w 60"/>
                <a:gd name="T15" fmla="*/ 44 h 60"/>
                <a:gd name="T16" fmla="*/ 44 w 60"/>
                <a:gd name="T17" fmla="*/ 30 h 60"/>
                <a:gd name="T18" fmla="*/ 30 w 60"/>
                <a:gd name="T1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7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2"/>
                    <a:pt x="16" y="30"/>
                  </a:cubicBez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6" name="Freeform 20">
              <a:extLst>
                <a:ext uri="{FF2B5EF4-FFF2-40B4-BE49-F238E27FC236}">
                  <a16:creationId xmlns:a16="http://schemas.microsoft.com/office/drawing/2014/main" id="{C4DCEA59-311B-4D49-9A6B-F30787EE1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4750" y="2135187"/>
              <a:ext cx="630237" cy="631825"/>
            </a:xfrm>
            <a:custGeom>
              <a:avLst/>
              <a:gdLst>
                <a:gd name="T0" fmla="*/ 367 w 388"/>
                <a:gd name="T1" fmla="*/ 281 h 388"/>
                <a:gd name="T2" fmla="*/ 367 w 388"/>
                <a:gd name="T3" fmla="*/ 106 h 388"/>
                <a:gd name="T4" fmla="*/ 194 w 388"/>
                <a:gd name="T5" fmla="*/ 0 h 388"/>
                <a:gd name="T6" fmla="*/ 21 w 388"/>
                <a:gd name="T7" fmla="*/ 106 h 388"/>
                <a:gd name="T8" fmla="*/ 21 w 388"/>
                <a:gd name="T9" fmla="*/ 282 h 388"/>
                <a:gd name="T10" fmla="*/ 194 w 388"/>
                <a:gd name="T11" fmla="*/ 388 h 388"/>
                <a:gd name="T12" fmla="*/ 194 w 388"/>
                <a:gd name="T13" fmla="*/ 388 h 388"/>
                <a:gd name="T14" fmla="*/ 194 w 388"/>
                <a:gd name="T15" fmla="*/ 388 h 388"/>
                <a:gd name="T16" fmla="*/ 115 w 388"/>
                <a:gd name="T17" fmla="*/ 271 h 388"/>
                <a:gd name="T18" fmla="*/ 186 w 388"/>
                <a:gd name="T19" fmla="*/ 202 h 388"/>
                <a:gd name="T20" fmla="*/ 120 w 388"/>
                <a:gd name="T21" fmla="*/ 287 h 388"/>
                <a:gd name="T22" fmla="*/ 158 w 388"/>
                <a:gd name="T23" fmla="*/ 271 h 388"/>
                <a:gd name="T24" fmla="*/ 16 w 388"/>
                <a:gd name="T25" fmla="*/ 202 h 388"/>
                <a:gd name="T26" fmla="*/ 98 w 388"/>
                <a:gd name="T27" fmla="*/ 271 h 388"/>
                <a:gd name="T28" fmla="*/ 16 w 388"/>
                <a:gd name="T29" fmla="*/ 202 h 388"/>
                <a:gd name="T30" fmla="*/ 98 w 388"/>
                <a:gd name="T31" fmla="*/ 117 h 388"/>
                <a:gd name="T32" fmla="*/ 16 w 388"/>
                <a:gd name="T33" fmla="*/ 186 h 388"/>
                <a:gd name="T34" fmla="*/ 120 w 388"/>
                <a:gd name="T35" fmla="*/ 101 h 388"/>
                <a:gd name="T36" fmla="*/ 186 w 388"/>
                <a:gd name="T37" fmla="*/ 186 h 388"/>
                <a:gd name="T38" fmla="*/ 115 w 388"/>
                <a:gd name="T39" fmla="*/ 117 h 388"/>
                <a:gd name="T40" fmla="*/ 158 w 388"/>
                <a:gd name="T41" fmla="*/ 101 h 388"/>
                <a:gd name="T42" fmla="*/ 202 w 388"/>
                <a:gd name="T43" fmla="*/ 20 h 388"/>
                <a:gd name="T44" fmla="*/ 202 w 388"/>
                <a:gd name="T45" fmla="*/ 101 h 388"/>
                <a:gd name="T46" fmla="*/ 202 w 388"/>
                <a:gd name="T47" fmla="*/ 368 h 388"/>
                <a:gd name="T48" fmla="*/ 267 w 388"/>
                <a:gd name="T49" fmla="*/ 287 h 388"/>
                <a:gd name="T50" fmla="*/ 202 w 388"/>
                <a:gd name="T51" fmla="*/ 271 h 388"/>
                <a:gd name="T52" fmla="*/ 272 w 388"/>
                <a:gd name="T53" fmla="*/ 117 h 388"/>
                <a:gd name="T54" fmla="*/ 230 w 388"/>
                <a:gd name="T55" fmla="*/ 186 h 388"/>
                <a:gd name="T56" fmla="*/ 283 w 388"/>
                <a:gd name="T57" fmla="*/ 202 h 388"/>
                <a:gd name="T58" fmla="*/ 202 w 388"/>
                <a:gd name="T59" fmla="*/ 271 h 388"/>
                <a:gd name="T60" fmla="*/ 299 w 388"/>
                <a:gd name="T61" fmla="*/ 186 h 388"/>
                <a:gd name="T62" fmla="*/ 354 w 388"/>
                <a:gd name="T63" fmla="*/ 117 h 388"/>
                <a:gd name="T64" fmla="*/ 299 w 388"/>
                <a:gd name="T65" fmla="*/ 202 h 388"/>
                <a:gd name="T66" fmla="*/ 354 w 388"/>
                <a:gd name="T67" fmla="*/ 271 h 388"/>
                <a:gd name="T68" fmla="*/ 299 w 388"/>
                <a:gd name="T69" fmla="*/ 202 h 388"/>
                <a:gd name="T70" fmla="*/ 284 w 388"/>
                <a:gd name="T71" fmla="*/ 101 h 388"/>
                <a:gd name="T72" fmla="*/ 345 w 388"/>
                <a:gd name="T73" fmla="*/ 101 h 388"/>
                <a:gd name="T74" fmla="*/ 103 w 388"/>
                <a:gd name="T75" fmla="*/ 101 h 388"/>
                <a:gd name="T76" fmla="*/ 157 w 388"/>
                <a:gd name="T77" fmla="*/ 20 h 388"/>
                <a:gd name="T78" fmla="*/ 103 w 388"/>
                <a:gd name="T79" fmla="*/ 287 h 388"/>
                <a:gd name="T80" fmla="*/ 42 w 388"/>
                <a:gd name="T81" fmla="*/ 287 h 388"/>
                <a:gd name="T82" fmla="*/ 284 w 388"/>
                <a:gd name="T83" fmla="*/ 287 h 388"/>
                <a:gd name="T84" fmla="*/ 231 w 388"/>
                <a:gd name="T85" fmla="*/ 36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8" h="388">
                  <a:moveTo>
                    <a:pt x="366" y="283"/>
                  </a:moveTo>
                  <a:cubicBezTo>
                    <a:pt x="366" y="283"/>
                    <a:pt x="366" y="282"/>
                    <a:pt x="367" y="281"/>
                  </a:cubicBezTo>
                  <a:cubicBezTo>
                    <a:pt x="380" y="255"/>
                    <a:pt x="388" y="225"/>
                    <a:pt x="388" y="194"/>
                  </a:cubicBezTo>
                  <a:cubicBezTo>
                    <a:pt x="388" y="162"/>
                    <a:pt x="380" y="133"/>
                    <a:pt x="367" y="106"/>
                  </a:cubicBezTo>
                  <a:cubicBezTo>
                    <a:pt x="366" y="106"/>
                    <a:pt x="366" y="105"/>
                    <a:pt x="366" y="105"/>
                  </a:cubicBezTo>
                  <a:cubicBezTo>
                    <a:pt x="333" y="42"/>
                    <a:pt x="268" y="0"/>
                    <a:pt x="194" y="0"/>
                  </a:cubicBezTo>
                  <a:cubicBezTo>
                    <a:pt x="119" y="0"/>
                    <a:pt x="54" y="42"/>
                    <a:pt x="21" y="105"/>
                  </a:cubicBezTo>
                  <a:cubicBezTo>
                    <a:pt x="21" y="105"/>
                    <a:pt x="21" y="106"/>
                    <a:pt x="21" y="106"/>
                  </a:cubicBezTo>
                  <a:cubicBezTo>
                    <a:pt x="7" y="133"/>
                    <a:pt x="0" y="162"/>
                    <a:pt x="0" y="194"/>
                  </a:cubicBezTo>
                  <a:cubicBezTo>
                    <a:pt x="0" y="225"/>
                    <a:pt x="7" y="255"/>
                    <a:pt x="21" y="282"/>
                  </a:cubicBezTo>
                  <a:cubicBezTo>
                    <a:pt x="21" y="282"/>
                    <a:pt x="21" y="283"/>
                    <a:pt x="22" y="283"/>
                  </a:cubicBezTo>
                  <a:cubicBezTo>
                    <a:pt x="54" y="345"/>
                    <a:pt x="119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268" y="388"/>
                    <a:pt x="333" y="345"/>
                    <a:pt x="366" y="283"/>
                  </a:cubicBezTo>
                  <a:close/>
                  <a:moveTo>
                    <a:pt x="115" y="271"/>
                  </a:moveTo>
                  <a:cubicBezTo>
                    <a:pt x="109" y="250"/>
                    <a:pt x="105" y="227"/>
                    <a:pt x="104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368"/>
                    <a:pt x="186" y="368"/>
                    <a:pt x="186" y="368"/>
                  </a:cubicBezTo>
                  <a:cubicBezTo>
                    <a:pt x="161" y="356"/>
                    <a:pt x="136" y="327"/>
                    <a:pt x="120" y="287"/>
                  </a:cubicBezTo>
                  <a:cubicBezTo>
                    <a:pt x="158" y="287"/>
                    <a:pt x="158" y="287"/>
                    <a:pt x="158" y="287"/>
                  </a:cubicBezTo>
                  <a:cubicBezTo>
                    <a:pt x="158" y="271"/>
                    <a:pt x="158" y="271"/>
                    <a:pt x="158" y="271"/>
                  </a:cubicBezTo>
                  <a:lnTo>
                    <a:pt x="115" y="271"/>
                  </a:lnTo>
                  <a:close/>
                  <a:moveTo>
                    <a:pt x="16" y="202"/>
                  </a:moveTo>
                  <a:cubicBezTo>
                    <a:pt x="88" y="202"/>
                    <a:pt x="88" y="202"/>
                    <a:pt x="88" y="202"/>
                  </a:cubicBezTo>
                  <a:cubicBezTo>
                    <a:pt x="89" y="227"/>
                    <a:pt x="92" y="250"/>
                    <a:pt x="98" y="271"/>
                  </a:cubicBezTo>
                  <a:cubicBezTo>
                    <a:pt x="33" y="271"/>
                    <a:pt x="33" y="271"/>
                    <a:pt x="33" y="271"/>
                  </a:cubicBezTo>
                  <a:cubicBezTo>
                    <a:pt x="23" y="250"/>
                    <a:pt x="17" y="226"/>
                    <a:pt x="16" y="202"/>
                  </a:cubicBezTo>
                  <a:close/>
                  <a:moveTo>
                    <a:pt x="33" y="117"/>
                  </a:moveTo>
                  <a:cubicBezTo>
                    <a:pt x="98" y="117"/>
                    <a:pt x="98" y="117"/>
                    <a:pt x="98" y="117"/>
                  </a:cubicBezTo>
                  <a:cubicBezTo>
                    <a:pt x="92" y="138"/>
                    <a:pt x="89" y="161"/>
                    <a:pt x="88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7" y="161"/>
                    <a:pt x="23" y="138"/>
                    <a:pt x="33" y="117"/>
                  </a:cubicBezTo>
                  <a:close/>
                  <a:moveTo>
                    <a:pt x="120" y="101"/>
                  </a:moveTo>
                  <a:cubicBezTo>
                    <a:pt x="136" y="61"/>
                    <a:pt x="161" y="32"/>
                    <a:pt x="186" y="20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04" y="186"/>
                    <a:pt x="104" y="186"/>
                    <a:pt x="104" y="186"/>
                  </a:cubicBezTo>
                  <a:cubicBezTo>
                    <a:pt x="105" y="161"/>
                    <a:pt x="109" y="138"/>
                    <a:pt x="115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8" y="101"/>
                    <a:pt x="158" y="101"/>
                    <a:pt x="158" y="101"/>
                  </a:cubicBezTo>
                  <a:lnTo>
                    <a:pt x="120" y="101"/>
                  </a:lnTo>
                  <a:close/>
                  <a:moveTo>
                    <a:pt x="202" y="20"/>
                  </a:moveTo>
                  <a:cubicBezTo>
                    <a:pt x="227" y="32"/>
                    <a:pt x="251" y="61"/>
                    <a:pt x="267" y="101"/>
                  </a:cubicBezTo>
                  <a:cubicBezTo>
                    <a:pt x="202" y="101"/>
                    <a:pt x="202" y="101"/>
                    <a:pt x="202" y="101"/>
                  </a:cubicBezTo>
                  <a:lnTo>
                    <a:pt x="202" y="20"/>
                  </a:lnTo>
                  <a:close/>
                  <a:moveTo>
                    <a:pt x="202" y="368"/>
                  </a:moveTo>
                  <a:cubicBezTo>
                    <a:pt x="202" y="287"/>
                    <a:pt x="202" y="287"/>
                    <a:pt x="202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51" y="327"/>
                    <a:pt x="227" y="356"/>
                    <a:pt x="202" y="368"/>
                  </a:cubicBezTo>
                  <a:close/>
                  <a:moveTo>
                    <a:pt x="202" y="271"/>
                  </a:moveTo>
                  <a:cubicBezTo>
                    <a:pt x="202" y="117"/>
                    <a:pt x="202" y="117"/>
                    <a:pt x="202" y="117"/>
                  </a:cubicBezTo>
                  <a:cubicBezTo>
                    <a:pt x="272" y="117"/>
                    <a:pt x="272" y="117"/>
                    <a:pt x="272" y="117"/>
                  </a:cubicBezTo>
                  <a:cubicBezTo>
                    <a:pt x="279" y="138"/>
                    <a:pt x="282" y="161"/>
                    <a:pt x="283" y="186"/>
                  </a:cubicBezTo>
                  <a:cubicBezTo>
                    <a:pt x="230" y="186"/>
                    <a:pt x="230" y="186"/>
                    <a:pt x="230" y="186"/>
                  </a:cubicBezTo>
                  <a:cubicBezTo>
                    <a:pt x="230" y="202"/>
                    <a:pt x="230" y="202"/>
                    <a:pt x="230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27"/>
                    <a:pt x="279" y="250"/>
                    <a:pt x="272" y="271"/>
                  </a:cubicBezTo>
                  <a:lnTo>
                    <a:pt x="202" y="271"/>
                  </a:lnTo>
                  <a:close/>
                  <a:moveTo>
                    <a:pt x="371" y="186"/>
                  </a:moveTo>
                  <a:cubicBezTo>
                    <a:pt x="299" y="186"/>
                    <a:pt x="299" y="186"/>
                    <a:pt x="299" y="186"/>
                  </a:cubicBezTo>
                  <a:cubicBezTo>
                    <a:pt x="298" y="161"/>
                    <a:pt x="295" y="138"/>
                    <a:pt x="289" y="117"/>
                  </a:cubicBezTo>
                  <a:cubicBezTo>
                    <a:pt x="354" y="117"/>
                    <a:pt x="354" y="117"/>
                    <a:pt x="354" y="117"/>
                  </a:cubicBezTo>
                  <a:cubicBezTo>
                    <a:pt x="364" y="138"/>
                    <a:pt x="370" y="161"/>
                    <a:pt x="371" y="186"/>
                  </a:cubicBezTo>
                  <a:close/>
                  <a:moveTo>
                    <a:pt x="299" y="202"/>
                  </a:moveTo>
                  <a:cubicBezTo>
                    <a:pt x="371" y="202"/>
                    <a:pt x="371" y="202"/>
                    <a:pt x="371" y="202"/>
                  </a:cubicBezTo>
                  <a:cubicBezTo>
                    <a:pt x="370" y="226"/>
                    <a:pt x="364" y="250"/>
                    <a:pt x="354" y="271"/>
                  </a:cubicBezTo>
                  <a:cubicBezTo>
                    <a:pt x="289" y="271"/>
                    <a:pt x="289" y="271"/>
                    <a:pt x="289" y="271"/>
                  </a:cubicBezTo>
                  <a:cubicBezTo>
                    <a:pt x="295" y="250"/>
                    <a:pt x="298" y="227"/>
                    <a:pt x="299" y="202"/>
                  </a:cubicBezTo>
                  <a:close/>
                  <a:moveTo>
                    <a:pt x="345" y="101"/>
                  </a:moveTo>
                  <a:cubicBezTo>
                    <a:pt x="284" y="101"/>
                    <a:pt x="284" y="101"/>
                    <a:pt x="284" y="101"/>
                  </a:cubicBezTo>
                  <a:cubicBezTo>
                    <a:pt x="272" y="65"/>
                    <a:pt x="252" y="38"/>
                    <a:pt x="231" y="20"/>
                  </a:cubicBezTo>
                  <a:cubicBezTo>
                    <a:pt x="279" y="30"/>
                    <a:pt x="320" y="60"/>
                    <a:pt x="345" y="101"/>
                  </a:cubicBezTo>
                  <a:close/>
                  <a:moveTo>
                    <a:pt x="157" y="20"/>
                  </a:moveTo>
                  <a:cubicBezTo>
                    <a:pt x="135" y="38"/>
                    <a:pt x="116" y="65"/>
                    <a:pt x="103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67" y="60"/>
                    <a:pt x="108" y="30"/>
                    <a:pt x="157" y="20"/>
                  </a:cubicBezTo>
                  <a:close/>
                  <a:moveTo>
                    <a:pt x="42" y="287"/>
                  </a:moveTo>
                  <a:cubicBezTo>
                    <a:pt x="103" y="287"/>
                    <a:pt x="103" y="287"/>
                    <a:pt x="103" y="287"/>
                  </a:cubicBezTo>
                  <a:cubicBezTo>
                    <a:pt x="116" y="322"/>
                    <a:pt x="135" y="350"/>
                    <a:pt x="157" y="368"/>
                  </a:cubicBezTo>
                  <a:cubicBezTo>
                    <a:pt x="108" y="358"/>
                    <a:pt x="67" y="328"/>
                    <a:pt x="42" y="287"/>
                  </a:cubicBezTo>
                  <a:close/>
                  <a:moveTo>
                    <a:pt x="231" y="368"/>
                  </a:moveTo>
                  <a:cubicBezTo>
                    <a:pt x="252" y="350"/>
                    <a:pt x="272" y="322"/>
                    <a:pt x="284" y="287"/>
                  </a:cubicBezTo>
                  <a:cubicBezTo>
                    <a:pt x="345" y="287"/>
                    <a:pt x="345" y="287"/>
                    <a:pt x="345" y="287"/>
                  </a:cubicBezTo>
                  <a:cubicBezTo>
                    <a:pt x="320" y="328"/>
                    <a:pt x="279" y="358"/>
                    <a:pt x="231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7" name="Freeform 21">
              <a:extLst>
                <a:ext uri="{FF2B5EF4-FFF2-40B4-BE49-F238E27FC236}">
                  <a16:creationId xmlns:a16="http://schemas.microsoft.com/office/drawing/2014/main" id="{8CB00180-DBA7-4AF4-8827-0DABF7B16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2574925"/>
              <a:ext cx="65087" cy="26987"/>
            </a:xfrm>
            <a:custGeom>
              <a:avLst/>
              <a:gdLst>
                <a:gd name="T0" fmla="*/ 40 w 40"/>
                <a:gd name="T1" fmla="*/ 16 h 16"/>
                <a:gd name="T2" fmla="*/ 39 w 40"/>
                <a:gd name="T3" fmla="*/ 13 h 16"/>
                <a:gd name="T4" fmla="*/ 38 w 40"/>
                <a:gd name="T5" fmla="*/ 12 h 16"/>
                <a:gd name="T6" fmla="*/ 32 w 40"/>
                <a:gd name="T7" fmla="*/ 0 h 16"/>
                <a:gd name="T8" fmla="*/ 0 w 40"/>
                <a:gd name="T9" fmla="*/ 0 h 16"/>
                <a:gd name="T10" fmla="*/ 1 w 40"/>
                <a:gd name="T11" fmla="*/ 8 h 16"/>
                <a:gd name="T12" fmla="*/ 0 w 40"/>
                <a:gd name="T13" fmla="*/ 16 h 16"/>
                <a:gd name="T14" fmla="*/ 40 w 4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16"/>
                  </a:moveTo>
                  <a:cubicBezTo>
                    <a:pt x="40" y="15"/>
                    <a:pt x="39" y="14"/>
                    <a:pt x="39" y="13"/>
                  </a:cubicBezTo>
                  <a:cubicBezTo>
                    <a:pt x="38" y="13"/>
                    <a:pt x="38" y="12"/>
                    <a:pt x="38" y="12"/>
                  </a:cubicBezTo>
                  <a:cubicBezTo>
                    <a:pt x="36" y="8"/>
                    <a:pt x="34" y="4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6"/>
                    <a:pt x="1" y="8"/>
                  </a:cubicBezTo>
                  <a:cubicBezTo>
                    <a:pt x="1" y="11"/>
                    <a:pt x="1" y="14"/>
                    <a:pt x="0" y="16"/>
                  </a:cubicBezTo>
                  <a:lnTo>
                    <a:pt x="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8" name="Freeform 22">
              <a:extLst>
                <a:ext uri="{FF2B5EF4-FFF2-40B4-BE49-F238E27FC236}">
                  <a16:creationId xmlns:a16="http://schemas.microsoft.com/office/drawing/2014/main" id="{7F06772F-5896-47E5-9311-3AA5AD4F9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75" y="2438400"/>
              <a:ext cx="79375" cy="25400"/>
            </a:xfrm>
            <a:custGeom>
              <a:avLst/>
              <a:gdLst>
                <a:gd name="T0" fmla="*/ 49 w 49"/>
                <a:gd name="T1" fmla="*/ 16 h 16"/>
                <a:gd name="T2" fmla="*/ 49 w 49"/>
                <a:gd name="T3" fmla="*/ 8 h 16"/>
                <a:gd name="T4" fmla="*/ 49 w 49"/>
                <a:gd name="T5" fmla="*/ 0 h 16"/>
                <a:gd name="T6" fmla="*/ 0 w 49"/>
                <a:gd name="T7" fmla="*/ 0 h 16"/>
                <a:gd name="T8" fmla="*/ 1 w 49"/>
                <a:gd name="T9" fmla="*/ 8 h 16"/>
                <a:gd name="T10" fmla="*/ 0 w 49"/>
                <a:gd name="T11" fmla="*/ 16 h 16"/>
                <a:gd name="T12" fmla="*/ 49 w 4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6">
                  <a:moveTo>
                    <a:pt x="49" y="16"/>
                  </a:moveTo>
                  <a:cubicBezTo>
                    <a:pt x="49" y="13"/>
                    <a:pt x="49" y="11"/>
                    <a:pt x="49" y="8"/>
                  </a:cubicBezTo>
                  <a:cubicBezTo>
                    <a:pt x="49" y="5"/>
                    <a:pt x="49" y="3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11"/>
                    <a:pt x="1" y="13"/>
                    <a:pt x="0" y="16"/>
                  </a:cubicBezTo>
                  <a:lnTo>
                    <a:pt x="4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59" name="Freeform 23">
              <a:extLst>
                <a:ext uri="{FF2B5EF4-FFF2-40B4-BE49-F238E27FC236}">
                  <a16:creationId xmlns:a16="http://schemas.microsoft.com/office/drawing/2014/main" id="{A36E4A1B-4E11-4C16-9773-FB93DBCFF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2300287"/>
              <a:ext cx="66675" cy="25400"/>
            </a:xfrm>
            <a:custGeom>
              <a:avLst/>
              <a:gdLst>
                <a:gd name="T0" fmla="*/ 34 w 41"/>
                <a:gd name="T1" fmla="*/ 16 h 16"/>
                <a:gd name="T2" fmla="*/ 39 w 41"/>
                <a:gd name="T3" fmla="*/ 5 h 16"/>
                <a:gd name="T4" fmla="*/ 39 w 41"/>
                <a:gd name="T5" fmla="*/ 4 h 16"/>
                <a:gd name="T6" fmla="*/ 41 w 41"/>
                <a:gd name="T7" fmla="*/ 0 h 16"/>
                <a:gd name="T8" fmla="*/ 0 w 41"/>
                <a:gd name="T9" fmla="*/ 0 h 16"/>
                <a:gd name="T10" fmla="*/ 2 w 41"/>
                <a:gd name="T11" fmla="*/ 8 h 16"/>
                <a:gd name="T12" fmla="*/ 0 w 41"/>
                <a:gd name="T13" fmla="*/ 16 h 16"/>
                <a:gd name="T14" fmla="*/ 34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34" y="16"/>
                  </a:moveTo>
                  <a:cubicBezTo>
                    <a:pt x="35" y="12"/>
                    <a:pt x="37" y="9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40" y="2"/>
                    <a:pt x="41" y="1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5"/>
                    <a:pt x="2" y="8"/>
                  </a:cubicBezTo>
                  <a:cubicBezTo>
                    <a:pt x="2" y="11"/>
                    <a:pt x="1" y="14"/>
                    <a:pt x="0" y="16"/>
                  </a:cubicBezTo>
                  <a:lnTo>
                    <a:pt x="3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0" name="Freeform 24">
              <a:extLst>
                <a:ext uri="{FF2B5EF4-FFF2-40B4-BE49-F238E27FC236}">
                  <a16:creationId xmlns:a16="http://schemas.microsoft.com/office/drawing/2014/main" id="{A1849995-5066-49EA-86D3-6521B1EDA3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2775" y="2403475"/>
              <a:ext cx="98425" cy="96837"/>
            </a:xfrm>
            <a:custGeom>
              <a:avLst/>
              <a:gdLst>
                <a:gd name="T0" fmla="*/ 0 w 61"/>
                <a:gd name="T1" fmla="*/ 30 h 60"/>
                <a:gd name="T2" fmla="*/ 31 w 61"/>
                <a:gd name="T3" fmla="*/ 0 h 60"/>
                <a:gd name="T4" fmla="*/ 61 w 61"/>
                <a:gd name="T5" fmla="*/ 30 h 60"/>
                <a:gd name="T6" fmla="*/ 31 w 61"/>
                <a:gd name="T7" fmla="*/ 60 h 60"/>
                <a:gd name="T8" fmla="*/ 0 w 61"/>
                <a:gd name="T9" fmla="*/ 30 h 60"/>
                <a:gd name="T10" fmla="*/ 16 w 61"/>
                <a:gd name="T11" fmla="*/ 30 h 60"/>
                <a:gd name="T12" fmla="*/ 31 w 61"/>
                <a:gd name="T13" fmla="*/ 44 h 60"/>
                <a:gd name="T14" fmla="*/ 45 w 61"/>
                <a:gd name="T15" fmla="*/ 30 h 60"/>
                <a:gd name="T16" fmla="*/ 31 w 61"/>
                <a:gd name="T17" fmla="*/ 16 h 60"/>
                <a:gd name="T18" fmla="*/ 16 w 61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0" y="30"/>
                  </a:moveTo>
                  <a:cubicBezTo>
                    <a:pt x="0" y="13"/>
                    <a:pt x="14" y="0"/>
                    <a:pt x="31" y="0"/>
                  </a:cubicBezTo>
                  <a:cubicBezTo>
                    <a:pt x="47" y="0"/>
                    <a:pt x="61" y="13"/>
                    <a:pt x="61" y="30"/>
                  </a:cubicBezTo>
                  <a:cubicBezTo>
                    <a:pt x="61" y="47"/>
                    <a:pt x="47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3" y="44"/>
                    <a:pt x="31" y="44"/>
                  </a:cubicBezTo>
                  <a:cubicBezTo>
                    <a:pt x="38" y="44"/>
                    <a:pt x="45" y="38"/>
                    <a:pt x="45" y="30"/>
                  </a:cubicBezTo>
                  <a:cubicBezTo>
                    <a:pt x="45" y="22"/>
                    <a:pt x="38" y="16"/>
                    <a:pt x="31" y="16"/>
                  </a:cubicBezTo>
                  <a:cubicBezTo>
                    <a:pt x="23" y="16"/>
                    <a:pt x="16" y="22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1" name="Freeform 25">
              <a:extLst>
                <a:ext uri="{FF2B5EF4-FFF2-40B4-BE49-F238E27FC236}">
                  <a16:creationId xmlns:a16="http://schemas.microsoft.com/office/drawing/2014/main" id="{4E568877-FD63-4FDA-8BE5-E36B87D2B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0388" y="2540000"/>
              <a:ext cx="98425" cy="98425"/>
            </a:xfrm>
            <a:custGeom>
              <a:avLst/>
              <a:gdLst>
                <a:gd name="T0" fmla="*/ 0 w 61"/>
                <a:gd name="T1" fmla="*/ 30 h 61"/>
                <a:gd name="T2" fmla="*/ 31 w 61"/>
                <a:gd name="T3" fmla="*/ 0 h 61"/>
                <a:gd name="T4" fmla="*/ 61 w 61"/>
                <a:gd name="T5" fmla="*/ 30 h 61"/>
                <a:gd name="T6" fmla="*/ 31 w 61"/>
                <a:gd name="T7" fmla="*/ 61 h 61"/>
                <a:gd name="T8" fmla="*/ 0 w 61"/>
                <a:gd name="T9" fmla="*/ 30 h 61"/>
                <a:gd name="T10" fmla="*/ 16 w 61"/>
                <a:gd name="T11" fmla="*/ 30 h 61"/>
                <a:gd name="T12" fmla="*/ 31 w 61"/>
                <a:gd name="T13" fmla="*/ 45 h 61"/>
                <a:gd name="T14" fmla="*/ 45 w 61"/>
                <a:gd name="T15" fmla="*/ 30 h 61"/>
                <a:gd name="T16" fmla="*/ 31 w 61"/>
                <a:gd name="T17" fmla="*/ 16 h 61"/>
                <a:gd name="T18" fmla="*/ 16 w 61"/>
                <a:gd name="T1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0" y="30"/>
                  </a:moveTo>
                  <a:cubicBezTo>
                    <a:pt x="0" y="14"/>
                    <a:pt x="14" y="0"/>
                    <a:pt x="31" y="0"/>
                  </a:cubicBezTo>
                  <a:cubicBezTo>
                    <a:pt x="47" y="0"/>
                    <a:pt x="61" y="14"/>
                    <a:pt x="61" y="30"/>
                  </a:cubicBezTo>
                  <a:cubicBezTo>
                    <a:pt x="61" y="47"/>
                    <a:pt x="47" y="61"/>
                    <a:pt x="31" y="61"/>
                  </a:cubicBezTo>
                  <a:cubicBezTo>
                    <a:pt x="14" y="61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3" y="45"/>
                    <a:pt x="31" y="45"/>
                  </a:cubicBezTo>
                  <a:cubicBezTo>
                    <a:pt x="38" y="45"/>
                    <a:pt x="45" y="38"/>
                    <a:pt x="45" y="30"/>
                  </a:cubicBezTo>
                  <a:cubicBezTo>
                    <a:pt x="45" y="23"/>
                    <a:pt x="38" y="16"/>
                    <a:pt x="31" y="16"/>
                  </a:cubicBezTo>
                  <a:cubicBezTo>
                    <a:pt x="23" y="16"/>
                    <a:pt x="16" y="23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2" name="Freeform 26">
              <a:extLst>
                <a:ext uri="{FF2B5EF4-FFF2-40B4-BE49-F238E27FC236}">
                  <a16:creationId xmlns:a16="http://schemas.microsoft.com/office/drawing/2014/main" id="{EFD599A7-A8C0-41DF-A891-A09C9BE5F4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1975" y="2263775"/>
              <a:ext cx="96837" cy="98425"/>
            </a:xfrm>
            <a:custGeom>
              <a:avLst/>
              <a:gdLst>
                <a:gd name="T0" fmla="*/ 0 w 60"/>
                <a:gd name="T1" fmla="*/ 30 h 60"/>
                <a:gd name="T2" fmla="*/ 30 w 60"/>
                <a:gd name="T3" fmla="*/ 0 h 60"/>
                <a:gd name="T4" fmla="*/ 60 w 60"/>
                <a:gd name="T5" fmla="*/ 30 h 60"/>
                <a:gd name="T6" fmla="*/ 30 w 60"/>
                <a:gd name="T7" fmla="*/ 60 h 60"/>
                <a:gd name="T8" fmla="*/ 0 w 60"/>
                <a:gd name="T9" fmla="*/ 30 h 60"/>
                <a:gd name="T10" fmla="*/ 16 w 60"/>
                <a:gd name="T11" fmla="*/ 30 h 60"/>
                <a:gd name="T12" fmla="*/ 30 w 60"/>
                <a:gd name="T13" fmla="*/ 44 h 60"/>
                <a:gd name="T14" fmla="*/ 44 w 60"/>
                <a:gd name="T15" fmla="*/ 30 h 60"/>
                <a:gd name="T16" fmla="*/ 30 w 60"/>
                <a:gd name="T17" fmla="*/ 16 h 60"/>
                <a:gd name="T18" fmla="*/ 16 w 60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0" y="30"/>
                  </a:move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ubicBezTo>
                    <a:pt x="13" y="60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ubicBezTo>
                    <a:pt x="22" y="16"/>
                    <a:pt x="16" y="22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3" name="Freeform 27">
              <a:extLst>
                <a:ext uri="{FF2B5EF4-FFF2-40B4-BE49-F238E27FC236}">
                  <a16:creationId xmlns:a16="http://schemas.microsoft.com/office/drawing/2014/main" id="{A6980EAB-7883-4791-BC2E-B30038C42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574925"/>
              <a:ext cx="65087" cy="26987"/>
            </a:xfrm>
            <a:custGeom>
              <a:avLst/>
              <a:gdLst>
                <a:gd name="T0" fmla="*/ 0 w 40"/>
                <a:gd name="T1" fmla="*/ 16 h 16"/>
                <a:gd name="T2" fmla="*/ 2 w 40"/>
                <a:gd name="T3" fmla="*/ 13 h 16"/>
                <a:gd name="T4" fmla="*/ 3 w 40"/>
                <a:gd name="T5" fmla="*/ 12 h 16"/>
                <a:gd name="T6" fmla="*/ 8 w 40"/>
                <a:gd name="T7" fmla="*/ 0 h 16"/>
                <a:gd name="T8" fmla="*/ 40 w 40"/>
                <a:gd name="T9" fmla="*/ 0 h 16"/>
                <a:gd name="T10" fmla="*/ 39 w 40"/>
                <a:gd name="T11" fmla="*/ 8 h 16"/>
                <a:gd name="T12" fmla="*/ 40 w 40"/>
                <a:gd name="T13" fmla="*/ 16 h 16"/>
                <a:gd name="T14" fmla="*/ 0 w 4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0" y="16"/>
                  </a:moveTo>
                  <a:cubicBezTo>
                    <a:pt x="1" y="15"/>
                    <a:pt x="1" y="14"/>
                    <a:pt x="2" y="13"/>
                  </a:cubicBezTo>
                  <a:cubicBezTo>
                    <a:pt x="2" y="13"/>
                    <a:pt x="2" y="12"/>
                    <a:pt x="3" y="12"/>
                  </a:cubicBezTo>
                  <a:cubicBezTo>
                    <a:pt x="5" y="8"/>
                    <a:pt x="6" y="4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"/>
                    <a:pt x="39" y="6"/>
                    <a:pt x="39" y="8"/>
                  </a:cubicBezTo>
                  <a:cubicBezTo>
                    <a:pt x="39" y="11"/>
                    <a:pt x="40" y="14"/>
                    <a:pt x="40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4" name="Freeform 28">
              <a:extLst>
                <a:ext uri="{FF2B5EF4-FFF2-40B4-BE49-F238E27FC236}">
                  <a16:creationId xmlns:a16="http://schemas.microsoft.com/office/drawing/2014/main" id="{24924575-536A-43B0-97A2-11FC50E8E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2438400"/>
              <a:ext cx="80962" cy="25400"/>
            </a:xfrm>
            <a:custGeom>
              <a:avLst/>
              <a:gdLst>
                <a:gd name="T0" fmla="*/ 0 w 49"/>
                <a:gd name="T1" fmla="*/ 16 h 16"/>
                <a:gd name="T2" fmla="*/ 1 w 49"/>
                <a:gd name="T3" fmla="*/ 8 h 16"/>
                <a:gd name="T4" fmla="*/ 0 w 49"/>
                <a:gd name="T5" fmla="*/ 0 h 16"/>
                <a:gd name="T6" fmla="*/ 49 w 49"/>
                <a:gd name="T7" fmla="*/ 0 h 16"/>
                <a:gd name="T8" fmla="*/ 48 w 49"/>
                <a:gd name="T9" fmla="*/ 8 h 16"/>
                <a:gd name="T10" fmla="*/ 49 w 49"/>
                <a:gd name="T11" fmla="*/ 16 h 16"/>
                <a:gd name="T12" fmla="*/ 0 w 4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6">
                  <a:moveTo>
                    <a:pt x="0" y="16"/>
                  </a:moveTo>
                  <a:cubicBezTo>
                    <a:pt x="1" y="13"/>
                    <a:pt x="1" y="11"/>
                    <a:pt x="1" y="8"/>
                  </a:cubicBezTo>
                  <a:cubicBezTo>
                    <a:pt x="1" y="5"/>
                    <a:pt x="1" y="3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8" y="5"/>
                    <a:pt x="48" y="8"/>
                  </a:cubicBezTo>
                  <a:cubicBezTo>
                    <a:pt x="48" y="11"/>
                    <a:pt x="49" y="13"/>
                    <a:pt x="4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5" name="Freeform 29">
              <a:extLst>
                <a:ext uri="{FF2B5EF4-FFF2-40B4-BE49-F238E27FC236}">
                  <a16:creationId xmlns:a16="http://schemas.microsoft.com/office/drawing/2014/main" id="{26141149-9C74-4F3B-BD32-43D9DC58F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300287"/>
              <a:ext cx="66675" cy="25400"/>
            </a:xfrm>
            <a:custGeom>
              <a:avLst/>
              <a:gdLst>
                <a:gd name="T0" fmla="*/ 8 w 41"/>
                <a:gd name="T1" fmla="*/ 16 h 16"/>
                <a:gd name="T2" fmla="*/ 3 w 41"/>
                <a:gd name="T3" fmla="*/ 5 h 16"/>
                <a:gd name="T4" fmla="*/ 2 w 41"/>
                <a:gd name="T5" fmla="*/ 4 h 16"/>
                <a:gd name="T6" fmla="*/ 0 w 41"/>
                <a:gd name="T7" fmla="*/ 0 h 16"/>
                <a:gd name="T8" fmla="*/ 41 w 41"/>
                <a:gd name="T9" fmla="*/ 0 h 16"/>
                <a:gd name="T10" fmla="*/ 40 w 41"/>
                <a:gd name="T11" fmla="*/ 8 h 16"/>
                <a:gd name="T12" fmla="*/ 41 w 41"/>
                <a:gd name="T13" fmla="*/ 16 h 16"/>
                <a:gd name="T14" fmla="*/ 8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8" y="16"/>
                  </a:moveTo>
                  <a:cubicBezTo>
                    <a:pt x="6" y="12"/>
                    <a:pt x="4" y="9"/>
                    <a:pt x="3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3"/>
                    <a:pt x="40" y="5"/>
                    <a:pt x="40" y="8"/>
                  </a:cubicBezTo>
                  <a:cubicBezTo>
                    <a:pt x="40" y="11"/>
                    <a:pt x="40" y="14"/>
                    <a:pt x="41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FA68532-AB9A-4847-A3B5-97C8F68B4A56}"/>
              </a:ext>
            </a:extLst>
          </p:cNvPr>
          <p:cNvGrpSpPr/>
          <p:nvPr/>
        </p:nvGrpSpPr>
        <p:grpSpPr>
          <a:xfrm>
            <a:off x="2967230" y="8945103"/>
            <a:ext cx="424108" cy="465597"/>
            <a:chOff x="1704975" y="4633912"/>
            <a:chExt cx="603250" cy="6477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7" name="Freeform 66">
              <a:extLst>
                <a:ext uri="{FF2B5EF4-FFF2-40B4-BE49-F238E27FC236}">
                  <a16:creationId xmlns:a16="http://schemas.microsoft.com/office/drawing/2014/main" id="{CB765C2E-739D-411B-AB37-EA3616F0E6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4975" y="4633912"/>
              <a:ext cx="511175" cy="307975"/>
            </a:xfrm>
            <a:custGeom>
              <a:avLst/>
              <a:gdLst>
                <a:gd name="T0" fmla="*/ 157 w 314"/>
                <a:gd name="T1" fmla="*/ 189 h 189"/>
                <a:gd name="T2" fmla="*/ 202 w 314"/>
                <a:gd name="T3" fmla="*/ 187 h 189"/>
                <a:gd name="T4" fmla="*/ 209 w 314"/>
                <a:gd name="T5" fmla="*/ 179 h 189"/>
                <a:gd name="T6" fmla="*/ 200 w 314"/>
                <a:gd name="T7" fmla="*/ 171 h 189"/>
                <a:gd name="T8" fmla="*/ 157 w 314"/>
                <a:gd name="T9" fmla="*/ 173 h 189"/>
                <a:gd name="T10" fmla="*/ 16 w 314"/>
                <a:gd name="T11" fmla="*/ 140 h 189"/>
                <a:gd name="T12" fmla="*/ 16 w 314"/>
                <a:gd name="T13" fmla="*/ 72 h 189"/>
                <a:gd name="T14" fmla="*/ 157 w 314"/>
                <a:gd name="T15" fmla="*/ 98 h 189"/>
                <a:gd name="T16" fmla="*/ 298 w 314"/>
                <a:gd name="T17" fmla="*/ 72 h 189"/>
                <a:gd name="T18" fmla="*/ 298 w 314"/>
                <a:gd name="T19" fmla="*/ 140 h 189"/>
                <a:gd name="T20" fmla="*/ 306 w 314"/>
                <a:gd name="T21" fmla="*/ 148 h 189"/>
                <a:gd name="T22" fmla="*/ 314 w 314"/>
                <a:gd name="T23" fmla="*/ 140 h 189"/>
                <a:gd name="T24" fmla="*/ 314 w 314"/>
                <a:gd name="T25" fmla="*/ 49 h 189"/>
                <a:gd name="T26" fmla="*/ 157 w 314"/>
                <a:gd name="T27" fmla="*/ 0 h 189"/>
                <a:gd name="T28" fmla="*/ 0 w 314"/>
                <a:gd name="T29" fmla="*/ 49 h 189"/>
                <a:gd name="T30" fmla="*/ 0 w 314"/>
                <a:gd name="T31" fmla="*/ 140 h 189"/>
                <a:gd name="T32" fmla="*/ 157 w 314"/>
                <a:gd name="T33" fmla="*/ 189 h 189"/>
                <a:gd name="T34" fmla="*/ 157 w 314"/>
                <a:gd name="T35" fmla="*/ 16 h 189"/>
                <a:gd name="T36" fmla="*/ 298 w 314"/>
                <a:gd name="T37" fmla="*/ 49 h 189"/>
                <a:gd name="T38" fmla="*/ 157 w 314"/>
                <a:gd name="T39" fmla="*/ 82 h 189"/>
                <a:gd name="T40" fmla="*/ 16 w 314"/>
                <a:gd name="T41" fmla="*/ 49 h 189"/>
                <a:gd name="T42" fmla="*/ 157 w 314"/>
                <a:gd name="T43" fmla="*/ 1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4" h="189">
                  <a:moveTo>
                    <a:pt x="157" y="189"/>
                  </a:moveTo>
                  <a:cubicBezTo>
                    <a:pt x="172" y="189"/>
                    <a:pt x="187" y="188"/>
                    <a:pt x="202" y="187"/>
                  </a:cubicBezTo>
                  <a:cubicBezTo>
                    <a:pt x="206" y="187"/>
                    <a:pt x="209" y="183"/>
                    <a:pt x="209" y="179"/>
                  </a:cubicBezTo>
                  <a:cubicBezTo>
                    <a:pt x="209" y="174"/>
                    <a:pt x="205" y="171"/>
                    <a:pt x="200" y="171"/>
                  </a:cubicBezTo>
                  <a:cubicBezTo>
                    <a:pt x="186" y="173"/>
                    <a:pt x="172" y="173"/>
                    <a:pt x="157" y="173"/>
                  </a:cubicBezTo>
                  <a:cubicBezTo>
                    <a:pt x="65" y="173"/>
                    <a:pt x="16" y="151"/>
                    <a:pt x="16" y="14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43" y="89"/>
                    <a:pt x="100" y="98"/>
                    <a:pt x="157" y="98"/>
                  </a:cubicBezTo>
                  <a:cubicBezTo>
                    <a:pt x="214" y="98"/>
                    <a:pt x="271" y="89"/>
                    <a:pt x="298" y="72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44"/>
                    <a:pt x="301" y="148"/>
                    <a:pt x="306" y="148"/>
                  </a:cubicBezTo>
                  <a:cubicBezTo>
                    <a:pt x="310" y="148"/>
                    <a:pt x="314" y="144"/>
                    <a:pt x="314" y="140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16"/>
                    <a:pt x="235" y="0"/>
                    <a:pt x="157" y="0"/>
                  </a:cubicBezTo>
                  <a:cubicBezTo>
                    <a:pt x="79" y="0"/>
                    <a:pt x="0" y="16"/>
                    <a:pt x="0" y="4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72"/>
                    <a:pt x="79" y="189"/>
                    <a:pt x="157" y="189"/>
                  </a:cubicBezTo>
                  <a:close/>
                  <a:moveTo>
                    <a:pt x="157" y="16"/>
                  </a:moveTo>
                  <a:cubicBezTo>
                    <a:pt x="249" y="16"/>
                    <a:pt x="298" y="37"/>
                    <a:pt x="298" y="49"/>
                  </a:cubicBezTo>
                  <a:cubicBezTo>
                    <a:pt x="298" y="61"/>
                    <a:pt x="249" y="82"/>
                    <a:pt x="157" y="82"/>
                  </a:cubicBezTo>
                  <a:cubicBezTo>
                    <a:pt x="65" y="82"/>
                    <a:pt x="16" y="61"/>
                    <a:pt x="16" y="49"/>
                  </a:cubicBezTo>
                  <a:cubicBezTo>
                    <a:pt x="16" y="37"/>
                    <a:pt x="65" y="16"/>
                    <a:pt x="15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8" name="Freeform 67">
              <a:extLst>
                <a:ext uri="{FF2B5EF4-FFF2-40B4-BE49-F238E27FC236}">
                  <a16:creationId xmlns:a16="http://schemas.microsoft.com/office/drawing/2014/main" id="{ED58F57F-A709-4D3B-92B7-B4C95CB65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4922837"/>
              <a:ext cx="247650" cy="163512"/>
            </a:xfrm>
            <a:custGeom>
              <a:avLst/>
              <a:gdLst>
                <a:gd name="T0" fmla="*/ 144 w 152"/>
                <a:gd name="T1" fmla="*/ 101 h 101"/>
                <a:gd name="T2" fmla="*/ 144 w 152"/>
                <a:gd name="T3" fmla="*/ 101 h 101"/>
                <a:gd name="T4" fmla="*/ 152 w 152"/>
                <a:gd name="T5" fmla="*/ 94 h 101"/>
                <a:gd name="T6" fmla="*/ 145 w 152"/>
                <a:gd name="T7" fmla="*/ 85 h 101"/>
                <a:gd name="T8" fmla="*/ 16 w 152"/>
                <a:gd name="T9" fmla="*/ 52 h 101"/>
                <a:gd name="T10" fmla="*/ 16 w 152"/>
                <a:gd name="T11" fmla="*/ 8 h 101"/>
                <a:gd name="T12" fmla="*/ 8 w 152"/>
                <a:gd name="T13" fmla="*/ 0 h 101"/>
                <a:gd name="T14" fmla="*/ 0 w 152"/>
                <a:gd name="T15" fmla="*/ 8 h 101"/>
                <a:gd name="T16" fmla="*/ 0 w 152"/>
                <a:gd name="T17" fmla="*/ 52 h 101"/>
                <a:gd name="T18" fmla="*/ 144 w 152"/>
                <a:gd name="T1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1">
                  <a:moveTo>
                    <a:pt x="144" y="101"/>
                  </a:moveTo>
                  <a:cubicBezTo>
                    <a:pt x="144" y="101"/>
                    <a:pt x="144" y="101"/>
                    <a:pt x="144" y="101"/>
                  </a:cubicBezTo>
                  <a:cubicBezTo>
                    <a:pt x="149" y="101"/>
                    <a:pt x="152" y="98"/>
                    <a:pt x="152" y="94"/>
                  </a:cubicBezTo>
                  <a:cubicBezTo>
                    <a:pt x="152" y="89"/>
                    <a:pt x="149" y="86"/>
                    <a:pt x="145" y="85"/>
                  </a:cubicBezTo>
                  <a:cubicBezTo>
                    <a:pt x="59" y="83"/>
                    <a:pt x="16" y="63"/>
                    <a:pt x="16" y="5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84"/>
                    <a:pt x="73" y="100"/>
                    <a:pt x="14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69" name="Freeform 68">
              <a:extLst>
                <a:ext uri="{FF2B5EF4-FFF2-40B4-BE49-F238E27FC236}">
                  <a16:creationId xmlns:a16="http://schemas.microsoft.com/office/drawing/2014/main" id="{5EB24FA9-CCDB-4B35-BBE0-DB1BF6F68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5068887"/>
              <a:ext cx="328612" cy="165100"/>
            </a:xfrm>
            <a:custGeom>
              <a:avLst/>
              <a:gdLst>
                <a:gd name="T0" fmla="*/ 193 w 202"/>
                <a:gd name="T1" fmla="*/ 84 h 101"/>
                <a:gd name="T2" fmla="*/ 157 w 202"/>
                <a:gd name="T3" fmla="*/ 85 h 101"/>
                <a:gd name="T4" fmla="*/ 16 w 202"/>
                <a:gd name="T5" fmla="*/ 52 h 101"/>
                <a:gd name="T6" fmla="*/ 16 w 202"/>
                <a:gd name="T7" fmla="*/ 8 h 101"/>
                <a:gd name="T8" fmla="*/ 8 w 202"/>
                <a:gd name="T9" fmla="*/ 0 h 101"/>
                <a:gd name="T10" fmla="*/ 0 w 202"/>
                <a:gd name="T11" fmla="*/ 8 h 101"/>
                <a:gd name="T12" fmla="*/ 0 w 202"/>
                <a:gd name="T13" fmla="*/ 52 h 101"/>
                <a:gd name="T14" fmla="*/ 157 w 202"/>
                <a:gd name="T15" fmla="*/ 101 h 101"/>
                <a:gd name="T16" fmla="*/ 194 w 202"/>
                <a:gd name="T17" fmla="*/ 100 h 101"/>
                <a:gd name="T18" fmla="*/ 202 w 202"/>
                <a:gd name="T19" fmla="*/ 91 h 101"/>
                <a:gd name="T20" fmla="*/ 193 w 202"/>
                <a:gd name="T21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01">
                  <a:moveTo>
                    <a:pt x="193" y="84"/>
                  </a:moveTo>
                  <a:cubicBezTo>
                    <a:pt x="181" y="85"/>
                    <a:pt x="169" y="85"/>
                    <a:pt x="157" y="85"/>
                  </a:cubicBezTo>
                  <a:cubicBezTo>
                    <a:pt x="65" y="85"/>
                    <a:pt x="16" y="63"/>
                    <a:pt x="16" y="5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84"/>
                    <a:pt x="79" y="101"/>
                    <a:pt x="157" y="101"/>
                  </a:cubicBezTo>
                  <a:cubicBezTo>
                    <a:pt x="170" y="101"/>
                    <a:pt x="182" y="101"/>
                    <a:pt x="194" y="100"/>
                  </a:cubicBezTo>
                  <a:cubicBezTo>
                    <a:pt x="199" y="100"/>
                    <a:pt x="202" y="96"/>
                    <a:pt x="202" y="91"/>
                  </a:cubicBezTo>
                  <a:cubicBezTo>
                    <a:pt x="201" y="87"/>
                    <a:pt x="198" y="84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0" name="Freeform 69">
              <a:extLst>
                <a:ext uri="{FF2B5EF4-FFF2-40B4-BE49-F238E27FC236}">
                  <a16:creationId xmlns:a16="http://schemas.microsoft.com/office/drawing/2014/main" id="{447B00C0-9A43-48D5-912C-E4A6B572B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2788" y="4865687"/>
              <a:ext cx="325437" cy="415925"/>
            </a:xfrm>
            <a:custGeom>
              <a:avLst/>
              <a:gdLst>
                <a:gd name="T0" fmla="*/ 199 w 201"/>
                <a:gd name="T1" fmla="*/ 124 h 256"/>
                <a:gd name="T2" fmla="*/ 107 w 201"/>
                <a:gd name="T3" fmla="*/ 4 h 256"/>
                <a:gd name="T4" fmla="*/ 94 w 201"/>
                <a:gd name="T5" fmla="*/ 4 h 256"/>
                <a:gd name="T6" fmla="*/ 2 w 201"/>
                <a:gd name="T7" fmla="*/ 125 h 256"/>
                <a:gd name="T8" fmla="*/ 1 w 201"/>
                <a:gd name="T9" fmla="*/ 133 h 256"/>
                <a:gd name="T10" fmla="*/ 8 w 201"/>
                <a:gd name="T11" fmla="*/ 138 h 256"/>
                <a:gd name="T12" fmla="*/ 57 w 201"/>
                <a:gd name="T13" fmla="*/ 138 h 256"/>
                <a:gd name="T14" fmla="*/ 57 w 201"/>
                <a:gd name="T15" fmla="*/ 248 h 256"/>
                <a:gd name="T16" fmla="*/ 65 w 201"/>
                <a:gd name="T17" fmla="*/ 256 h 256"/>
                <a:gd name="T18" fmla="*/ 136 w 201"/>
                <a:gd name="T19" fmla="*/ 256 h 256"/>
                <a:gd name="T20" fmla="*/ 144 w 201"/>
                <a:gd name="T21" fmla="*/ 248 h 256"/>
                <a:gd name="T22" fmla="*/ 144 w 201"/>
                <a:gd name="T23" fmla="*/ 138 h 256"/>
                <a:gd name="T24" fmla="*/ 193 w 201"/>
                <a:gd name="T25" fmla="*/ 138 h 256"/>
                <a:gd name="T26" fmla="*/ 193 w 201"/>
                <a:gd name="T27" fmla="*/ 138 h 256"/>
                <a:gd name="T28" fmla="*/ 201 w 201"/>
                <a:gd name="T29" fmla="*/ 130 h 256"/>
                <a:gd name="T30" fmla="*/ 199 w 201"/>
                <a:gd name="T31" fmla="*/ 124 h 256"/>
                <a:gd name="T32" fmla="*/ 136 w 201"/>
                <a:gd name="T33" fmla="*/ 122 h 256"/>
                <a:gd name="T34" fmla="*/ 128 w 201"/>
                <a:gd name="T35" fmla="*/ 130 h 256"/>
                <a:gd name="T36" fmla="*/ 128 w 201"/>
                <a:gd name="T37" fmla="*/ 240 h 256"/>
                <a:gd name="T38" fmla="*/ 73 w 201"/>
                <a:gd name="T39" fmla="*/ 240 h 256"/>
                <a:gd name="T40" fmla="*/ 73 w 201"/>
                <a:gd name="T41" fmla="*/ 130 h 256"/>
                <a:gd name="T42" fmla="*/ 65 w 201"/>
                <a:gd name="T43" fmla="*/ 122 h 256"/>
                <a:gd name="T44" fmla="*/ 24 w 201"/>
                <a:gd name="T45" fmla="*/ 122 h 256"/>
                <a:gd name="T46" fmla="*/ 100 w 201"/>
                <a:gd name="T47" fmla="*/ 22 h 256"/>
                <a:gd name="T48" fmla="*/ 177 w 201"/>
                <a:gd name="T49" fmla="*/ 122 h 256"/>
                <a:gd name="T50" fmla="*/ 136 w 201"/>
                <a:gd name="T51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1" h="256">
                  <a:moveTo>
                    <a:pt x="199" y="124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4" y="0"/>
                    <a:pt x="97" y="0"/>
                    <a:pt x="94" y="4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7"/>
                    <a:pt x="0" y="130"/>
                    <a:pt x="1" y="133"/>
                  </a:cubicBezTo>
                  <a:cubicBezTo>
                    <a:pt x="2" y="136"/>
                    <a:pt x="5" y="138"/>
                    <a:pt x="8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7" y="248"/>
                    <a:pt x="57" y="248"/>
                    <a:pt x="57" y="248"/>
                  </a:cubicBezTo>
                  <a:cubicBezTo>
                    <a:pt x="57" y="253"/>
                    <a:pt x="60" y="256"/>
                    <a:pt x="65" y="256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40" y="256"/>
                    <a:pt x="144" y="253"/>
                    <a:pt x="144" y="24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7" y="138"/>
                    <a:pt x="201" y="134"/>
                    <a:pt x="201" y="130"/>
                  </a:cubicBezTo>
                  <a:cubicBezTo>
                    <a:pt x="201" y="127"/>
                    <a:pt x="200" y="125"/>
                    <a:pt x="199" y="124"/>
                  </a:cubicBezTo>
                  <a:close/>
                  <a:moveTo>
                    <a:pt x="136" y="122"/>
                  </a:moveTo>
                  <a:cubicBezTo>
                    <a:pt x="132" y="122"/>
                    <a:pt x="128" y="125"/>
                    <a:pt x="128" y="13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73" y="130"/>
                    <a:pt x="73" y="130"/>
                    <a:pt x="73" y="130"/>
                  </a:cubicBezTo>
                  <a:cubicBezTo>
                    <a:pt x="73" y="125"/>
                    <a:pt x="69" y="122"/>
                    <a:pt x="65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36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E4CDF075-1831-4B5D-A7FA-C96FD0F5C945}"/>
              </a:ext>
            </a:extLst>
          </p:cNvPr>
          <p:cNvGrpSpPr/>
          <p:nvPr/>
        </p:nvGrpSpPr>
        <p:grpSpPr>
          <a:xfrm>
            <a:off x="2920021" y="2552700"/>
            <a:ext cx="518527" cy="573524"/>
            <a:chOff x="7548563" y="3373437"/>
            <a:chExt cx="582612" cy="630237"/>
          </a:xfrm>
          <a:solidFill>
            <a:schemeClr val="accent1"/>
          </a:solidFill>
        </p:grpSpPr>
        <p:sp>
          <p:nvSpPr>
            <p:cNvPr id="172" name="Freeform 116">
              <a:extLst>
                <a:ext uri="{FF2B5EF4-FFF2-40B4-BE49-F238E27FC236}">
                  <a16:creationId xmlns:a16="http://schemas.microsoft.com/office/drawing/2014/main" id="{CFF98D7C-ECDD-4818-A5AB-3538B5B585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2550" y="3549650"/>
              <a:ext cx="274637" cy="276225"/>
            </a:xfrm>
            <a:custGeom>
              <a:avLst/>
              <a:gdLst>
                <a:gd name="T0" fmla="*/ 85 w 169"/>
                <a:gd name="T1" fmla="*/ 169 h 169"/>
                <a:gd name="T2" fmla="*/ 0 w 169"/>
                <a:gd name="T3" fmla="*/ 85 h 169"/>
                <a:gd name="T4" fmla="*/ 85 w 169"/>
                <a:gd name="T5" fmla="*/ 0 h 169"/>
                <a:gd name="T6" fmla="*/ 169 w 169"/>
                <a:gd name="T7" fmla="*/ 85 h 169"/>
                <a:gd name="T8" fmla="*/ 85 w 169"/>
                <a:gd name="T9" fmla="*/ 169 h 169"/>
                <a:gd name="T10" fmla="*/ 85 w 169"/>
                <a:gd name="T11" fmla="*/ 16 h 169"/>
                <a:gd name="T12" fmla="*/ 16 w 169"/>
                <a:gd name="T13" fmla="*/ 85 h 169"/>
                <a:gd name="T14" fmla="*/ 85 w 169"/>
                <a:gd name="T15" fmla="*/ 153 h 169"/>
                <a:gd name="T16" fmla="*/ 153 w 169"/>
                <a:gd name="T17" fmla="*/ 85 h 169"/>
                <a:gd name="T18" fmla="*/ 85 w 169"/>
                <a:gd name="T19" fmla="*/ 1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69">
                  <a:moveTo>
                    <a:pt x="85" y="169"/>
                  </a:moveTo>
                  <a:cubicBezTo>
                    <a:pt x="38" y="169"/>
                    <a:pt x="0" y="131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31" y="0"/>
                    <a:pt x="169" y="38"/>
                    <a:pt x="169" y="85"/>
                  </a:cubicBezTo>
                  <a:cubicBezTo>
                    <a:pt x="169" y="131"/>
                    <a:pt x="131" y="169"/>
                    <a:pt x="85" y="169"/>
                  </a:cubicBezTo>
                  <a:close/>
                  <a:moveTo>
                    <a:pt x="85" y="16"/>
                  </a:moveTo>
                  <a:cubicBezTo>
                    <a:pt x="47" y="16"/>
                    <a:pt x="16" y="47"/>
                    <a:pt x="16" y="85"/>
                  </a:cubicBezTo>
                  <a:cubicBezTo>
                    <a:pt x="16" y="123"/>
                    <a:pt x="47" y="153"/>
                    <a:pt x="85" y="153"/>
                  </a:cubicBezTo>
                  <a:cubicBezTo>
                    <a:pt x="123" y="153"/>
                    <a:pt x="153" y="123"/>
                    <a:pt x="153" y="85"/>
                  </a:cubicBezTo>
                  <a:cubicBezTo>
                    <a:pt x="153" y="47"/>
                    <a:pt x="123" y="16"/>
                    <a:pt x="8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3" name="Freeform 117">
              <a:extLst>
                <a:ext uri="{FF2B5EF4-FFF2-40B4-BE49-F238E27FC236}">
                  <a16:creationId xmlns:a16="http://schemas.microsoft.com/office/drawing/2014/main" id="{7C9FB3D0-8FA4-411F-8C64-31E46CF0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050" y="3644900"/>
              <a:ext cx="153987" cy="109537"/>
            </a:xfrm>
            <a:custGeom>
              <a:avLst/>
              <a:gdLst>
                <a:gd name="T0" fmla="*/ 36 w 95"/>
                <a:gd name="T1" fmla="*/ 67 h 67"/>
                <a:gd name="T2" fmla="*/ 31 w 95"/>
                <a:gd name="T3" fmla="*/ 64 h 67"/>
                <a:gd name="T4" fmla="*/ 4 w 95"/>
                <a:gd name="T5" fmla="*/ 37 h 67"/>
                <a:gd name="T6" fmla="*/ 4 w 95"/>
                <a:gd name="T7" fmla="*/ 26 h 67"/>
                <a:gd name="T8" fmla="*/ 15 w 95"/>
                <a:gd name="T9" fmla="*/ 26 h 67"/>
                <a:gd name="T10" fmla="*/ 36 w 95"/>
                <a:gd name="T11" fmla="*/ 47 h 67"/>
                <a:gd name="T12" fmla="*/ 81 w 95"/>
                <a:gd name="T13" fmla="*/ 3 h 67"/>
                <a:gd name="T14" fmla="*/ 92 w 95"/>
                <a:gd name="T15" fmla="*/ 3 h 67"/>
                <a:gd name="T16" fmla="*/ 92 w 95"/>
                <a:gd name="T17" fmla="*/ 14 h 67"/>
                <a:gd name="T18" fmla="*/ 42 w 95"/>
                <a:gd name="T19" fmla="*/ 64 h 67"/>
                <a:gd name="T20" fmla="*/ 36 w 95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67">
                  <a:moveTo>
                    <a:pt x="36" y="67"/>
                  </a:moveTo>
                  <a:cubicBezTo>
                    <a:pt x="34" y="67"/>
                    <a:pt x="32" y="66"/>
                    <a:pt x="31" y="6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34"/>
                    <a:pt x="0" y="29"/>
                    <a:pt x="4" y="26"/>
                  </a:cubicBezTo>
                  <a:cubicBezTo>
                    <a:pt x="7" y="22"/>
                    <a:pt x="12" y="22"/>
                    <a:pt x="15" y="2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4" y="0"/>
                    <a:pt x="89" y="0"/>
                    <a:pt x="92" y="3"/>
                  </a:cubicBezTo>
                  <a:cubicBezTo>
                    <a:pt x="95" y="6"/>
                    <a:pt x="95" y="11"/>
                    <a:pt x="92" y="1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1" y="66"/>
                    <a:pt x="39" y="67"/>
                    <a:pt x="3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4" name="Freeform 118">
              <a:extLst>
                <a:ext uri="{FF2B5EF4-FFF2-40B4-BE49-F238E27FC236}">
                  <a16:creationId xmlns:a16="http://schemas.microsoft.com/office/drawing/2014/main" id="{9D7C8431-1A00-49F7-A18A-AA793ADF02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8563" y="3373437"/>
              <a:ext cx="582612" cy="630237"/>
            </a:xfrm>
            <a:custGeom>
              <a:avLst/>
              <a:gdLst>
                <a:gd name="T0" fmla="*/ 179 w 358"/>
                <a:gd name="T1" fmla="*/ 388 h 388"/>
                <a:gd name="T2" fmla="*/ 156 w 358"/>
                <a:gd name="T3" fmla="*/ 380 h 388"/>
                <a:gd name="T4" fmla="*/ 0 w 358"/>
                <a:gd name="T5" fmla="*/ 77 h 388"/>
                <a:gd name="T6" fmla="*/ 7 w 358"/>
                <a:gd name="T7" fmla="*/ 59 h 388"/>
                <a:gd name="T8" fmla="*/ 29 w 358"/>
                <a:gd name="T9" fmla="*/ 51 h 388"/>
                <a:gd name="T10" fmla="*/ 58 w 358"/>
                <a:gd name="T11" fmla="*/ 53 h 388"/>
                <a:gd name="T12" fmla="*/ 162 w 358"/>
                <a:gd name="T13" fmla="*/ 8 h 388"/>
                <a:gd name="T14" fmla="*/ 179 w 358"/>
                <a:gd name="T15" fmla="*/ 0 h 388"/>
                <a:gd name="T16" fmla="*/ 195 w 358"/>
                <a:gd name="T17" fmla="*/ 8 h 388"/>
                <a:gd name="T18" fmla="*/ 299 w 358"/>
                <a:gd name="T19" fmla="*/ 53 h 388"/>
                <a:gd name="T20" fmla="*/ 328 w 358"/>
                <a:gd name="T21" fmla="*/ 51 h 388"/>
                <a:gd name="T22" fmla="*/ 351 w 358"/>
                <a:gd name="T23" fmla="*/ 59 h 388"/>
                <a:gd name="T24" fmla="*/ 357 w 358"/>
                <a:gd name="T25" fmla="*/ 77 h 388"/>
                <a:gd name="T26" fmla="*/ 201 w 358"/>
                <a:gd name="T27" fmla="*/ 381 h 388"/>
                <a:gd name="T28" fmla="*/ 179 w 358"/>
                <a:gd name="T29" fmla="*/ 388 h 388"/>
                <a:gd name="T30" fmla="*/ 26 w 358"/>
                <a:gd name="T31" fmla="*/ 67 h 388"/>
                <a:gd name="T32" fmla="*/ 18 w 358"/>
                <a:gd name="T33" fmla="*/ 70 h 388"/>
                <a:gd name="T34" fmla="*/ 16 w 358"/>
                <a:gd name="T35" fmla="*/ 76 h 388"/>
                <a:gd name="T36" fmla="*/ 165 w 358"/>
                <a:gd name="T37" fmla="*/ 367 h 388"/>
                <a:gd name="T38" fmla="*/ 192 w 358"/>
                <a:gd name="T39" fmla="*/ 368 h 388"/>
                <a:gd name="T40" fmla="*/ 341 w 358"/>
                <a:gd name="T41" fmla="*/ 76 h 388"/>
                <a:gd name="T42" fmla="*/ 339 w 358"/>
                <a:gd name="T43" fmla="*/ 70 h 388"/>
                <a:gd name="T44" fmla="*/ 330 w 358"/>
                <a:gd name="T45" fmla="*/ 67 h 388"/>
                <a:gd name="T46" fmla="*/ 299 w 358"/>
                <a:gd name="T47" fmla="*/ 69 h 388"/>
                <a:gd name="T48" fmla="*/ 182 w 358"/>
                <a:gd name="T49" fmla="*/ 17 h 388"/>
                <a:gd name="T50" fmla="*/ 179 w 358"/>
                <a:gd name="T51" fmla="*/ 16 h 388"/>
                <a:gd name="T52" fmla="*/ 175 w 358"/>
                <a:gd name="T53" fmla="*/ 17 h 388"/>
                <a:gd name="T54" fmla="*/ 58 w 358"/>
                <a:gd name="T55" fmla="*/ 69 h 388"/>
                <a:gd name="T56" fmla="*/ 27 w 358"/>
                <a:gd name="T57" fmla="*/ 67 h 388"/>
                <a:gd name="T58" fmla="*/ 26 w 358"/>
                <a:gd name="T59" fmla="*/ 67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8" h="388">
                  <a:moveTo>
                    <a:pt x="179" y="388"/>
                  </a:moveTo>
                  <a:cubicBezTo>
                    <a:pt x="171" y="388"/>
                    <a:pt x="163" y="385"/>
                    <a:pt x="156" y="380"/>
                  </a:cubicBezTo>
                  <a:cubicBezTo>
                    <a:pt x="112" y="349"/>
                    <a:pt x="8" y="257"/>
                    <a:pt x="0" y="77"/>
                  </a:cubicBezTo>
                  <a:cubicBezTo>
                    <a:pt x="0" y="70"/>
                    <a:pt x="2" y="64"/>
                    <a:pt x="7" y="59"/>
                  </a:cubicBezTo>
                  <a:cubicBezTo>
                    <a:pt x="12" y="53"/>
                    <a:pt x="21" y="50"/>
                    <a:pt x="29" y="51"/>
                  </a:cubicBezTo>
                  <a:cubicBezTo>
                    <a:pt x="39" y="52"/>
                    <a:pt x="49" y="53"/>
                    <a:pt x="58" y="53"/>
                  </a:cubicBezTo>
                  <a:cubicBezTo>
                    <a:pt x="92" y="53"/>
                    <a:pt x="137" y="45"/>
                    <a:pt x="162" y="8"/>
                  </a:cubicBezTo>
                  <a:cubicBezTo>
                    <a:pt x="166" y="3"/>
                    <a:pt x="172" y="0"/>
                    <a:pt x="179" y="0"/>
                  </a:cubicBezTo>
                  <a:cubicBezTo>
                    <a:pt x="185" y="0"/>
                    <a:pt x="192" y="3"/>
                    <a:pt x="195" y="8"/>
                  </a:cubicBezTo>
                  <a:cubicBezTo>
                    <a:pt x="220" y="45"/>
                    <a:pt x="265" y="53"/>
                    <a:pt x="299" y="53"/>
                  </a:cubicBezTo>
                  <a:cubicBezTo>
                    <a:pt x="309" y="53"/>
                    <a:pt x="318" y="52"/>
                    <a:pt x="328" y="51"/>
                  </a:cubicBezTo>
                  <a:cubicBezTo>
                    <a:pt x="337" y="50"/>
                    <a:pt x="345" y="53"/>
                    <a:pt x="351" y="59"/>
                  </a:cubicBezTo>
                  <a:cubicBezTo>
                    <a:pt x="355" y="64"/>
                    <a:pt x="358" y="70"/>
                    <a:pt x="357" y="77"/>
                  </a:cubicBezTo>
                  <a:cubicBezTo>
                    <a:pt x="350" y="257"/>
                    <a:pt x="245" y="349"/>
                    <a:pt x="201" y="381"/>
                  </a:cubicBezTo>
                  <a:cubicBezTo>
                    <a:pt x="194" y="385"/>
                    <a:pt x="187" y="388"/>
                    <a:pt x="179" y="388"/>
                  </a:cubicBezTo>
                  <a:close/>
                  <a:moveTo>
                    <a:pt x="26" y="67"/>
                  </a:moveTo>
                  <a:cubicBezTo>
                    <a:pt x="23" y="67"/>
                    <a:pt x="20" y="68"/>
                    <a:pt x="18" y="70"/>
                  </a:cubicBezTo>
                  <a:cubicBezTo>
                    <a:pt x="17" y="71"/>
                    <a:pt x="16" y="73"/>
                    <a:pt x="16" y="76"/>
                  </a:cubicBezTo>
                  <a:cubicBezTo>
                    <a:pt x="23" y="249"/>
                    <a:pt x="123" y="337"/>
                    <a:pt x="165" y="367"/>
                  </a:cubicBezTo>
                  <a:cubicBezTo>
                    <a:pt x="173" y="373"/>
                    <a:pt x="184" y="373"/>
                    <a:pt x="192" y="368"/>
                  </a:cubicBezTo>
                  <a:cubicBezTo>
                    <a:pt x="234" y="338"/>
                    <a:pt x="334" y="249"/>
                    <a:pt x="341" y="76"/>
                  </a:cubicBezTo>
                  <a:cubicBezTo>
                    <a:pt x="342" y="73"/>
                    <a:pt x="340" y="71"/>
                    <a:pt x="339" y="70"/>
                  </a:cubicBezTo>
                  <a:cubicBezTo>
                    <a:pt x="337" y="68"/>
                    <a:pt x="334" y="67"/>
                    <a:pt x="330" y="67"/>
                  </a:cubicBezTo>
                  <a:cubicBezTo>
                    <a:pt x="320" y="68"/>
                    <a:pt x="309" y="69"/>
                    <a:pt x="299" y="69"/>
                  </a:cubicBezTo>
                  <a:cubicBezTo>
                    <a:pt x="262" y="69"/>
                    <a:pt x="211" y="60"/>
                    <a:pt x="182" y="17"/>
                  </a:cubicBezTo>
                  <a:cubicBezTo>
                    <a:pt x="181" y="16"/>
                    <a:pt x="179" y="16"/>
                    <a:pt x="179" y="16"/>
                  </a:cubicBezTo>
                  <a:cubicBezTo>
                    <a:pt x="178" y="16"/>
                    <a:pt x="176" y="16"/>
                    <a:pt x="175" y="17"/>
                  </a:cubicBezTo>
                  <a:cubicBezTo>
                    <a:pt x="146" y="60"/>
                    <a:pt x="96" y="69"/>
                    <a:pt x="58" y="69"/>
                  </a:cubicBezTo>
                  <a:cubicBezTo>
                    <a:pt x="48" y="69"/>
                    <a:pt x="38" y="68"/>
                    <a:pt x="27" y="67"/>
                  </a:cubicBezTo>
                  <a:cubicBezTo>
                    <a:pt x="27" y="67"/>
                    <a:pt x="26" y="67"/>
                    <a:pt x="2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5" name="Oval 119">
              <a:extLst>
                <a:ext uri="{FF2B5EF4-FFF2-40B4-BE49-F238E27FC236}">
                  <a16:creationId xmlns:a16="http://schemas.microsoft.com/office/drawing/2014/main" id="{168635E8-E761-4E31-A5BA-49285BC17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650" y="3516312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6" name="Oval 120">
              <a:extLst>
                <a:ext uri="{FF2B5EF4-FFF2-40B4-BE49-F238E27FC236}">
                  <a16:creationId xmlns:a16="http://schemas.microsoft.com/office/drawing/2014/main" id="{99BB81E2-6244-4343-9D44-DC35187E8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788" y="3457575"/>
              <a:ext cx="30162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7" name="Oval 121">
              <a:extLst>
                <a:ext uri="{FF2B5EF4-FFF2-40B4-BE49-F238E27FC236}">
                  <a16:creationId xmlns:a16="http://schemas.microsoft.com/office/drawing/2014/main" id="{0E734E9A-5DC5-4869-9A04-C938D3C24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788" y="3911600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78" name="Oval 122">
              <a:extLst>
                <a:ext uri="{FF2B5EF4-FFF2-40B4-BE49-F238E27FC236}">
                  <a16:creationId xmlns:a16="http://schemas.microsoft.com/office/drawing/2014/main" id="{87F532E4-585A-4AE2-81A1-843B4F896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5925" y="3516312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C313F0EA-185B-4217-89B2-BDFDE0F26B70}"/>
              </a:ext>
            </a:extLst>
          </p:cNvPr>
          <p:cNvGrpSpPr/>
          <p:nvPr/>
        </p:nvGrpSpPr>
        <p:grpSpPr>
          <a:xfrm>
            <a:off x="2908920" y="5143500"/>
            <a:ext cx="540729" cy="541991"/>
            <a:chOff x="4591050" y="904875"/>
            <a:chExt cx="644525" cy="631824"/>
          </a:xfrm>
          <a:solidFill>
            <a:schemeClr val="accent3"/>
          </a:solidFill>
        </p:grpSpPr>
        <p:sp>
          <p:nvSpPr>
            <p:cNvPr id="180" name="Freeform 176">
              <a:extLst>
                <a:ext uri="{FF2B5EF4-FFF2-40B4-BE49-F238E27FC236}">
                  <a16:creationId xmlns:a16="http://schemas.microsoft.com/office/drawing/2014/main" id="{FC9FCC07-6014-4A15-B9A7-7225F867B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75" y="1187450"/>
              <a:ext cx="444500" cy="266700"/>
            </a:xfrm>
            <a:custGeom>
              <a:avLst/>
              <a:gdLst>
                <a:gd name="T0" fmla="*/ 8 w 274"/>
                <a:gd name="T1" fmla="*/ 164 h 164"/>
                <a:gd name="T2" fmla="*/ 3 w 274"/>
                <a:gd name="T3" fmla="*/ 162 h 164"/>
                <a:gd name="T4" fmla="*/ 3 w 274"/>
                <a:gd name="T5" fmla="*/ 151 h 164"/>
                <a:gd name="T6" fmla="*/ 33 w 274"/>
                <a:gd name="T7" fmla="*/ 120 h 164"/>
                <a:gd name="T8" fmla="*/ 56 w 274"/>
                <a:gd name="T9" fmla="*/ 111 h 164"/>
                <a:gd name="T10" fmla="*/ 155 w 274"/>
                <a:gd name="T11" fmla="*/ 111 h 164"/>
                <a:gd name="T12" fmla="*/ 169 w 274"/>
                <a:gd name="T13" fmla="*/ 107 h 164"/>
                <a:gd name="T14" fmla="*/ 245 w 274"/>
                <a:gd name="T15" fmla="*/ 50 h 164"/>
                <a:gd name="T16" fmla="*/ 246 w 274"/>
                <a:gd name="T17" fmla="*/ 50 h 164"/>
                <a:gd name="T18" fmla="*/ 252 w 274"/>
                <a:gd name="T19" fmla="*/ 28 h 164"/>
                <a:gd name="T20" fmla="*/ 231 w 274"/>
                <a:gd name="T21" fmla="*/ 22 h 164"/>
                <a:gd name="T22" fmla="*/ 165 w 274"/>
                <a:gd name="T23" fmla="*/ 72 h 164"/>
                <a:gd name="T24" fmla="*/ 142 w 274"/>
                <a:gd name="T25" fmla="*/ 79 h 164"/>
                <a:gd name="T26" fmla="*/ 46 w 274"/>
                <a:gd name="T27" fmla="*/ 79 h 164"/>
                <a:gd name="T28" fmla="*/ 38 w 274"/>
                <a:gd name="T29" fmla="*/ 71 h 164"/>
                <a:gd name="T30" fmla="*/ 46 w 274"/>
                <a:gd name="T31" fmla="*/ 63 h 164"/>
                <a:gd name="T32" fmla="*/ 142 w 274"/>
                <a:gd name="T33" fmla="*/ 63 h 164"/>
                <a:gd name="T34" fmla="*/ 155 w 274"/>
                <a:gd name="T35" fmla="*/ 59 h 164"/>
                <a:gd name="T36" fmla="*/ 221 w 274"/>
                <a:gd name="T37" fmla="*/ 9 h 164"/>
                <a:gd name="T38" fmla="*/ 222 w 274"/>
                <a:gd name="T39" fmla="*/ 8 h 164"/>
                <a:gd name="T40" fmla="*/ 266 w 274"/>
                <a:gd name="T41" fmla="*/ 20 h 164"/>
                <a:gd name="T42" fmla="*/ 255 w 274"/>
                <a:gd name="T43" fmla="*/ 63 h 164"/>
                <a:gd name="T44" fmla="*/ 178 w 274"/>
                <a:gd name="T45" fmla="*/ 120 h 164"/>
                <a:gd name="T46" fmla="*/ 178 w 274"/>
                <a:gd name="T47" fmla="*/ 120 h 164"/>
                <a:gd name="T48" fmla="*/ 155 w 274"/>
                <a:gd name="T49" fmla="*/ 127 h 164"/>
                <a:gd name="T50" fmla="*/ 56 w 274"/>
                <a:gd name="T51" fmla="*/ 127 h 164"/>
                <a:gd name="T52" fmla="*/ 44 w 274"/>
                <a:gd name="T53" fmla="*/ 132 h 164"/>
                <a:gd name="T54" fmla="*/ 14 w 274"/>
                <a:gd name="T55" fmla="*/ 162 h 164"/>
                <a:gd name="T56" fmla="*/ 8 w 274"/>
                <a:gd name="T5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4" h="164">
                  <a:moveTo>
                    <a:pt x="8" y="164"/>
                  </a:moveTo>
                  <a:cubicBezTo>
                    <a:pt x="6" y="164"/>
                    <a:pt x="4" y="164"/>
                    <a:pt x="3" y="162"/>
                  </a:cubicBezTo>
                  <a:cubicBezTo>
                    <a:pt x="0" y="159"/>
                    <a:pt x="0" y="154"/>
                    <a:pt x="3" y="151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9" y="114"/>
                    <a:pt x="47" y="111"/>
                    <a:pt x="5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9" y="111"/>
                    <a:pt x="164" y="109"/>
                    <a:pt x="169" y="107"/>
                  </a:cubicBezTo>
                  <a:cubicBezTo>
                    <a:pt x="245" y="50"/>
                    <a:pt x="245" y="50"/>
                    <a:pt x="245" y="50"/>
                  </a:cubicBezTo>
                  <a:cubicBezTo>
                    <a:pt x="246" y="50"/>
                    <a:pt x="246" y="50"/>
                    <a:pt x="246" y="50"/>
                  </a:cubicBezTo>
                  <a:cubicBezTo>
                    <a:pt x="254" y="45"/>
                    <a:pt x="256" y="36"/>
                    <a:pt x="252" y="28"/>
                  </a:cubicBezTo>
                  <a:cubicBezTo>
                    <a:pt x="248" y="21"/>
                    <a:pt x="238" y="18"/>
                    <a:pt x="231" y="2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58" y="77"/>
                    <a:pt x="150" y="79"/>
                    <a:pt x="142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1" y="79"/>
                    <a:pt x="38" y="76"/>
                    <a:pt x="38" y="71"/>
                  </a:cubicBezTo>
                  <a:cubicBezTo>
                    <a:pt x="38" y="67"/>
                    <a:pt x="41" y="63"/>
                    <a:pt x="46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7" y="63"/>
                    <a:pt x="151" y="62"/>
                    <a:pt x="155" y="5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2" y="9"/>
                    <a:pt x="222" y="9"/>
                    <a:pt x="222" y="8"/>
                  </a:cubicBezTo>
                  <a:cubicBezTo>
                    <a:pt x="237" y="0"/>
                    <a:pt x="257" y="5"/>
                    <a:pt x="266" y="20"/>
                  </a:cubicBezTo>
                  <a:cubicBezTo>
                    <a:pt x="274" y="35"/>
                    <a:pt x="269" y="54"/>
                    <a:pt x="255" y="63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4" y="122"/>
                    <a:pt x="165" y="127"/>
                    <a:pt x="155" y="127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2" y="127"/>
                    <a:pt x="47" y="129"/>
                    <a:pt x="44" y="13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3" y="164"/>
                    <a:pt x="10" y="164"/>
                    <a:pt x="8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81" name="Freeform 177">
              <a:extLst>
                <a:ext uri="{FF2B5EF4-FFF2-40B4-BE49-F238E27FC236}">
                  <a16:creationId xmlns:a16="http://schemas.microsoft.com/office/drawing/2014/main" id="{1D8D3D35-C804-4CDE-A02C-3A4F70613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0" y="1030287"/>
              <a:ext cx="84137" cy="160337"/>
            </a:xfrm>
            <a:custGeom>
              <a:avLst/>
              <a:gdLst>
                <a:gd name="T0" fmla="*/ 8 w 52"/>
                <a:gd name="T1" fmla="*/ 98 h 98"/>
                <a:gd name="T2" fmla="*/ 0 w 52"/>
                <a:gd name="T3" fmla="*/ 90 h 98"/>
                <a:gd name="T4" fmla="*/ 0 w 52"/>
                <a:gd name="T5" fmla="*/ 8 h 98"/>
                <a:gd name="T6" fmla="*/ 8 w 52"/>
                <a:gd name="T7" fmla="*/ 0 h 98"/>
                <a:gd name="T8" fmla="*/ 44 w 52"/>
                <a:gd name="T9" fmla="*/ 0 h 98"/>
                <a:gd name="T10" fmla="*/ 52 w 52"/>
                <a:gd name="T11" fmla="*/ 8 h 98"/>
                <a:gd name="T12" fmla="*/ 44 w 52"/>
                <a:gd name="T13" fmla="*/ 16 h 98"/>
                <a:gd name="T14" fmla="*/ 16 w 52"/>
                <a:gd name="T15" fmla="*/ 16 h 98"/>
                <a:gd name="T16" fmla="*/ 16 w 52"/>
                <a:gd name="T17" fmla="*/ 90 h 98"/>
                <a:gd name="T18" fmla="*/ 8 w 52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98">
                  <a:moveTo>
                    <a:pt x="8" y="98"/>
                  </a:moveTo>
                  <a:cubicBezTo>
                    <a:pt x="3" y="98"/>
                    <a:pt x="0" y="95"/>
                    <a:pt x="0" y="9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2" y="3"/>
                    <a:pt x="52" y="8"/>
                  </a:cubicBezTo>
                  <a:cubicBezTo>
                    <a:pt x="52" y="12"/>
                    <a:pt x="49" y="16"/>
                    <a:pt x="4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5"/>
                    <a:pt x="12" y="98"/>
                    <a:pt x="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82" name="Freeform 178">
              <a:extLst>
                <a:ext uri="{FF2B5EF4-FFF2-40B4-BE49-F238E27FC236}">
                  <a16:creationId xmlns:a16="http://schemas.microsoft.com/office/drawing/2014/main" id="{17D23362-5540-45DC-B46D-E67C227D2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904875"/>
              <a:ext cx="127000" cy="285750"/>
            </a:xfrm>
            <a:custGeom>
              <a:avLst/>
              <a:gdLst>
                <a:gd name="T0" fmla="*/ 70 w 78"/>
                <a:gd name="T1" fmla="*/ 175 h 175"/>
                <a:gd name="T2" fmla="*/ 62 w 78"/>
                <a:gd name="T3" fmla="*/ 167 h 175"/>
                <a:gd name="T4" fmla="*/ 62 w 78"/>
                <a:gd name="T5" fmla="*/ 16 h 175"/>
                <a:gd name="T6" fmla="*/ 16 w 78"/>
                <a:gd name="T7" fmla="*/ 16 h 175"/>
                <a:gd name="T8" fmla="*/ 16 w 78"/>
                <a:gd name="T9" fmla="*/ 167 h 175"/>
                <a:gd name="T10" fmla="*/ 8 w 78"/>
                <a:gd name="T11" fmla="*/ 175 h 175"/>
                <a:gd name="T12" fmla="*/ 0 w 78"/>
                <a:gd name="T13" fmla="*/ 167 h 175"/>
                <a:gd name="T14" fmla="*/ 0 w 78"/>
                <a:gd name="T15" fmla="*/ 8 h 175"/>
                <a:gd name="T16" fmla="*/ 8 w 78"/>
                <a:gd name="T17" fmla="*/ 0 h 175"/>
                <a:gd name="T18" fmla="*/ 70 w 78"/>
                <a:gd name="T19" fmla="*/ 0 h 175"/>
                <a:gd name="T20" fmla="*/ 78 w 78"/>
                <a:gd name="T21" fmla="*/ 8 h 175"/>
                <a:gd name="T22" fmla="*/ 78 w 78"/>
                <a:gd name="T23" fmla="*/ 167 h 175"/>
                <a:gd name="T24" fmla="*/ 70 w 78"/>
                <a:gd name="T2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75">
                  <a:moveTo>
                    <a:pt x="70" y="175"/>
                  </a:moveTo>
                  <a:cubicBezTo>
                    <a:pt x="65" y="175"/>
                    <a:pt x="62" y="172"/>
                    <a:pt x="62" y="167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72"/>
                    <a:pt x="13" y="175"/>
                    <a:pt x="8" y="175"/>
                  </a:cubicBezTo>
                  <a:cubicBezTo>
                    <a:pt x="4" y="175"/>
                    <a:pt x="0" y="172"/>
                    <a:pt x="0" y="1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8" y="4"/>
                    <a:pt x="78" y="8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172"/>
                    <a:pt x="74" y="175"/>
                    <a:pt x="7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83" name="Freeform 179">
              <a:extLst>
                <a:ext uri="{FF2B5EF4-FFF2-40B4-BE49-F238E27FC236}">
                  <a16:creationId xmlns:a16="http://schemas.microsoft.com/office/drawing/2014/main" id="{ED0C124A-F1C5-45CC-9F86-EE8324E8D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75" y="950912"/>
              <a:ext cx="87312" cy="250825"/>
            </a:xfrm>
            <a:custGeom>
              <a:avLst/>
              <a:gdLst>
                <a:gd name="T0" fmla="*/ 45 w 53"/>
                <a:gd name="T1" fmla="*/ 154 h 154"/>
                <a:gd name="T2" fmla="*/ 37 w 53"/>
                <a:gd name="T3" fmla="*/ 146 h 154"/>
                <a:gd name="T4" fmla="*/ 37 w 53"/>
                <a:gd name="T5" fmla="*/ 16 h 154"/>
                <a:gd name="T6" fmla="*/ 8 w 53"/>
                <a:gd name="T7" fmla="*/ 16 h 154"/>
                <a:gd name="T8" fmla="*/ 0 w 53"/>
                <a:gd name="T9" fmla="*/ 8 h 154"/>
                <a:gd name="T10" fmla="*/ 8 w 53"/>
                <a:gd name="T11" fmla="*/ 0 h 154"/>
                <a:gd name="T12" fmla="*/ 45 w 53"/>
                <a:gd name="T13" fmla="*/ 0 h 154"/>
                <a:gd name="T14" fmla="*/ 53 w 53"/>
                <a:gd name="T15" fmla="*/ 8 h 154"/>
                <a:gd name="T16" fmla="*/ 53 w 53"/>
                <a:gd name="T17" fmla="*/ 146 h 154"/>
                <a:gd name="T18" fmla="*/ 45 w 53"/>
                <a:gd name="T1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54">
                  <a:moveTo>
                    <a:pt x="45" y="154"/>
                  </a:moveTo>
                  <a:cubicBezTo>
                    <a:pt x="41" y="154"/>
                    <a:pt x="37" y="151"/>
                    <a:pt x="37" y="14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0" y="0"/>
                    <a:pt x="53" y="3"/>
                    <a:pt x="53" y="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3" y="151"/>
                    <a:pt x="50" y="154"/>
                    <a:pt x="45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84" name="Freeform 180">
              <a:extLst>
                <a:ext uri="{FF2B5EF4-FFF2-40B4-BE49-F238E27FC236}">
                  <a16:creationId xmlns:a16="http://schemas.microsoft.com/office/drawing/2014/main" id="{4B17EAA3-11D3-4BE9-A9ED-536720C2F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1050" y="1281112"/>
              <a:ext cx="257175" cy="255587"/>
            </a:xfrm>
            <a:custGeom>
              <a:avLst/>
              <a:gdLst>
                <a:gd name="T0" fmla="*/ 117 w 158"/>
                <a:gd name="T1" fmla="*/ 157 h 157"/>
                <a:gd name="T2" fmla="*/ 112 w 158"/>
                <a:gd name="T3" fmla="*/ 155 h 157"/>
                <a:gd name="T4" fmla="*/ 112 w 158"/>
                <a:gd name="T5" fmla="*/ 143 h 157"/>
                <a:gd name="T6" fmla="*/ 138 w 158"/>
                <a:gd name="T7" fmla="*/ 117 h 157"/>
                <a:gd name="T8" fmla="*/ 41 w 158"/>
                <a:gd name="T9" fmla="*/ 20 h 157"/>
                <a:gd name="T10" fmla="*/ 15 w 158"/>
                <a:gd name="T11" fmla="*/ 46 h 157"/>
                <a:gd name="T12" fmla="*/ 3 w 158"/>
                <a:gd name="T13" fmla="*/ 46 h 157"/>
                <a:gd name="T14" fmla="*/ 3 w 158"/>
                <a:gd name="T15" fmla="*/ 35 h 157"/>
                <a:gd name="T16" fmla="*/ 36 w 158"/>
                <a:gd name="T17" fmla="*/ 3 h 157"/>
                <a:gd name="T18" fmla="*/ 47 w 158"/>
                <a:gd name="T19" fmla="*/ 3 h 157"/>
                <a:gd name="T20" fmla="*/ 155 w 158"/>
                <a:gd name="T21" fmla="*/ 111 h 157"/>
                <a:gd name="T22" fmla="*/ 158 w 158"/>
                <a:gd name="T23" fmla="*/ 117 h 157"/>
                <a:gd name="T24" fmla="*/ 155 w 158"/>
                <a:gd name="T25" fmla="*/ 122 h 157"/>
                <a:gd name="T26" fmla="*/ 123 w 158"/>
                <a:gd name="T27" fmla="*/ 155 h 157"/>
                <a:gd name="T28" fmla="*/ 117 w 158"/>
                <a:gd name="T2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7">
                  <a:moveTo>
                    <a:pt x="117" y="157"/>
                  </a:moveTo>
                  <a:cubicBezTo>
                    <a:pt x="115" y="157"/>
                    <a:pt x="113" y="156"/>
                    <a:pt x="112" y="155"/>
                  </a:cubicBezTo>
                  <a:cubicBezTo>
                    <a:pt x="108" y="151"/>
                    <a:pt x="108" y="146"/>
                    <a:pt x="112" y="143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2" y="50"/>
                    <a:pt x="6" y="50"/>
                    <a:pt x="3" y="46"/>
                  </a:cubicBezTo>
                  <a:cubicBezTo>
                    <a:pt x="0" y="43"/>
                    <a:pt x="0" y="38"/>
                    <a:pt x="3" y="3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4" y="0"/>
                    <a:pt x="47" y="3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7" y="112"/>
                    <a:pt x="158" y="114"/>
                    <a:pt x="158" y="117"/>
                  </a:cubicBezTo>
                  <a:cubicBezTo>
                    <a:pt x="158" y="119"/>
                    <a:pt x="157" y="121"/>
                    <a:pt x="155" y="122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1" y="156"/>
                    <a:pt x="119" y="157"/>
                    <a:pt x="11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85" name="Freeform 181">
              <a:extLst>
                <a:ext uri="{FF2B5EF4-FFF2-40B4-BE49-F238E27FC236}">
                  <a16:creationId xmlns:a16="http://schemas.microsoft.com/office/drawing/2014/main" id="{316BF28C-65AA-4562-9A46-7A7AE0E37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888" y="1212850"/>
              <a:ext cx="357187" cy="112712"/>
            </a:xfrm>
            <a:custGeom>
              <a:avLst/>
              <a:gdLst>
                <a:gd name="T0" fmla="*/ 215 w 219"/>
                <a:gd name="T1" fmla="*/ 18 h 69"/>
                <a:gd name="T2" fmla="*/ 186 w 219"/>
                <a:gd name="T3" fmla="*/ 0 h 69"/>
                <a:gd name="T4" fmla="*/ 109 w 219"/>
                <a:gd name="T5" fmla="*/ 0 h 69"/>
                <a:gd name="T6" fmla="*/ 81 w 219"/>
                <a:gd name="T7" fmla="*/ 0 h 69"/>
                <a:gd name="T8" fmla="*/ 41 w 219"/>
                <a:gd name="T9" fmla="*/ 16 h 69"/>
                <a:gd name="T10" fmla="*/ 0 w 219"/>
                <a:gd name="T11" fmla="*/ 57 h 69"/>
                <a:gd name="T12" fmla="*/ 11 w 219"/>
                <a:gd name="T13" fmla="*/ 69 h 69"/>
                <a:gd name="T14" fmla="*/ 52 w 219"/>
                <a:gd name="T15" fmla="*/ 27 h 69"/>
                <a:gd name="T16" fmla="*/ 81 w 219"/>
                <a:gd name="T17" fmla="*/ 16 h 69"/>
                <a:gd name="T18" fmla="*/ 109 w 219"/>
                <a:gd name="T19" fmla="*/ 16 h 69"/>
                <a:gd name="T20" fmla="*/ 186 w 219"/>
                <a:gd name="T21" fmla="*/ 16 h 69"/>
                <a:gd name="T22" fmla="*/ 201 w 219"/>
                <a:gd name="T23" fmla="*/ 25 h 69"/>
                <a:gd name="T24" fmla="*/ 201 w 219"/>
                <a:gd name="T25" fmla="*/ 38 h 69"/>
                <a:gd name="T26" fmla="*/ 186 w 219"/>
                <a:gd name="T27" fmla="*/ 47 h 69"/>
                <a:gd name="T28" fmla="*/ 109 w 219"/>
                <a:gd name="T29" fmla="*/ 47 h 69"/>
                <a:gd name="T30" fmla="*/ 101 w 219"/>
                <a:gd name="T31" fmla="*/ 55 h 69"/>
                <a:gd name="T32" fmla="*/ 109 w 219"/>
                <a:gd name="T33" fmla="*/ 63 h 69"/>
                <a:gd name="T34" fmla="*/ 186 w 219"/>
                <a:gd name="T35" fmla="*/ 63 h 69"/>
                <a:gd name="T36" fmla="*/ 215 w 219"/>
                <a:gd name="T37" fmla="*/ 45 h 69"/>
                <a:gd name="T38" fmla="*/ 215 w 219"/>
                <a:gd name="T3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69">
                  <a:moveTo>
                    <a:pt x="215" y="18"/>
                  </a:moveTo>
                  <a:cubicBezTo>
                    <a:pt x="210" y="7"/>
                    <a:pt x="199" y="0"/>
                    <a:pt x="18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1" y="6"/>
                    <a:pt x="41" y="1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0"/>
                    <a:pt x="70" y="16"/>
                    <a:pt x="81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92" y="16"/>
                    <a:pt x="198" y="19"/>
                    <a:pt x="201" y="25"/>
                  </a:cubicBezTo>
                  <a:cubicBezTo>
                    <a:pt x="203" y="29"/>
                    <a:pt x="203" y="34"/>
                    <a:pt x="201" y="38"/>
                  </a:cubicBezTo>
                  <a:cubicBezTo>
                    <a:pt x="198" y="44"/>
                    <a:pt x="192" y="47"/>
                    <a:pt x="186" y="47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4" y="47"/>
                    <a:pt x="101" y="51"/>
                    <a:pt x="101" y="55"/>
                  </a:cubicBezTo>
                  <a:cubicBezTo>
                    <a:pt x="101" y="60"/>
                    <a:pt x="104" y="63"/>
                    <a:pt x="109" y="6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99" y="63"/>
                    <a:pt x="210" y="56"/>
                    <a:pt x="215" y="45"/>
                  </a:cubicBezTo>
                  <a:cubicBezTo>
                    <a:pt x="219" y="36"/>
                    <a:pt x="219" y="27"/>
                    <a:pt x="2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6275BA63-C03F-4292-92EF-E00DE5F6BF09}"/>
              </a:ext>
            </a:extLst>
          </p:cNvPr>
          <p:cNvGrpSpPr/>
          <p:nvPr/>
        </p:nvGrpSpPr>
        <p:grpSpPr>
          <a:xfrm>
            <a:off x="15242871" y="3733800"/>
            <a:ext cx="609688" cy="421765"/>
            <a:chOff x="7348538" y="2135187"/>
            <a:chExt cx="982662" cy="631825"/>
          </a:xfrm>
          <a:solidFill>
            <a:schemeClr val="bg1"/>
          </a:solidFill>
        </p:grpSpPr>
        <p:sp>
          <p:nvSpPr>
            <p:cNvPr id="197" name="Freeform 17">
              <a:extLst>
                <a:ext uri="{FF2B5EF4-FFF2-40B4-BE49-F238E27FC236}">
                  <a16:creationId xmlns:a16="http://schemas.microsoft.com/office/drawing/2014/main" id="{C59BDDE6-E230-42F5-993F-F23001344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8538" y="2403475"/>
              <a:ext cx="98425" cy="9683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6 h 60"/>
                <a:gd name="T12" fmla="*/ 16 w 60"/>
                <a:gd name="T13" fmla="*/ 30 h 60"/>
                <a:gd name="T14" fmla="*/ 30 w 60"/>
                <a:gd name="T15" fmla="*/ 44 h 60"/>
                <a:gd name="T16" fmla="*/ 44 w 60"/>
                <a:gd name="T17" fmla="*/ 30 h 60"/>
                <a:gd name="T18" fmla="*/ 30 w 60"/>
                <a:gd name="T1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7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7"/>
                    <a:pt x="46" y="60"/>
                    <a:pt x="30" y="60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2"/>
                    <a:pt x="16" y="30"/>
                  </a:cubicBez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98" name="Freeform 18">
              <a:extLst>
                <a:ext uri="{FF2B5EF4-FFF2-40B4-BE49-F238E27FC236}">
                  <a16:creationId xmlns:a16="http://schemas.microsoft.com/office/drawing/2014/main" id="{A76F424B-3F95-4064-BBF3-3309BA7AD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0925" y="2540000"/>
              <a:ext cx="98425" cy="98425"/>
            </a:xfrm>
            <a:custGeom>
              <a:avLst/>
              <a:gdLst>
                <a:gd name="T0" fmla="*/ 30 w 60"/>
                <a:gd name="T1" fmla="*/ 61 h 61"/>
                <a:gd name="T2" fmla="*/ 0 w 60"/>
                <a:gd name="T3" fmla="*/ 30 h 61"/>
                <a:gd name="T4" fmla="*/ 30 w 60"/>
                <a:gd name="T5" fmla="*/ 0 h 61"/>
                <a:gd name="T6" fmla="*/ 60 w 60"/>
                <a:gd name="T7" fmla="*/ 30 h 61"/>
                <a:gd name="T8" fmla="*/ 30 w 60"/>
                <a:gd name="T9" fmla="*/ 61 h 61"/>
                <a:gd name="T10" fmla="*/ 30 w 60"/>
                <a:gd name="T11" fmla="*/ 16 h 61"/>
                <a:gd name="T12" fmla="*/ 16 w 60"/>
                <a:gd name="T13" fmla="*/ 30 h 61"/>
                <a:gd name="T14" fmla="*/ 30 w 60"/>
                <a:gd name="T15" fmla="*/ 45 h 61"/>
                <a:gd name="T16" fmla="*/ 44 w 60"/>
                <a:gd name="T17" fmla="*/ 30 h 61"/>
                <a:gd name="T18" fmla="*/ 30 w 60"/>
                <a:gd name="T19" fmla="*/ 1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61"/>
                  </a:moveTo>
                  <a:cubicBezTo>
                    <a:pt x="13" y="61"/>
                    <a:pt x="0" y="47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47"/>
                    <a:pt x="46" y="61"/>
                    <a:pt x="30" y="61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3"/>
                    <a:pt x="16" y="30"/>
                  </a:cubicBezTo>
                  <a:cubicBezTo>
                    <a:pt x="16" y="38"/>
                    <a:pt x="22" y="45"/>
                    <a:pt x="30" y="45"/>
                  </a:cubicBezTo>
                  <a:cubicBezTo>
                    <a:pt x="38" y="45"/>
                    <a:pt x="44" y="38"/>
                    <a:pt x="44" y="30"/>
                  </a:cubicBezTo>
                  <a:cubicBezTo>
                    <a:pt x="44" y="23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99" name="Freeform 19">
              <a:extLst>
                <a:ext uri="{FF2B5EF4-FFF2-40B4-BE49-F238E27FC236}">
                  <a16:creationId xmlns:a16="http://schemas.microsoft.com/office/drawing/2014/main" id="{6CAA5FB9-E3C4-4797-A1AA-F3274B4989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9338" y="2263775"/>
              <a:ext cx="96837" cy="98425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6 h 60"/>
                <a:gd name="T12" fmla="*/ 16 w 60"/>
                <a:gd name="T13" fmla="*/ 30 h 60"/>
                <a:gd name="T14" fmla="*/ 30 w 60"/>
                <a:gd name="T15" fmla="*/ 44 h 60"/>
                <a:gd name="T16" fmla="*/ 44 w 60"/>
                <a:gd name="T17" fmla="*/ 30 h 60"/>
                <a:gd name="T18" fmla="*/ 30 w 60"/>
                <a:gd name="T1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7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16"/>
                  </a:moveTo>
                  <a:cubicBezTo>
                    <a:pt x="22" y="16"/>
                    <a:pt x="16" y="22"/>
                    <a:pt x="16" y="30"/>
                  </a:cubicBez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0" name="Freeform 20">
              <a:extLst>
                <a:ext uri="{FF2B5EF4-FFF2-40B4-BE49-F238E27FC236}">
                  <a16:creationId xmlns:a16="http://schemas.microsoft.com/office/drawing/2014/main" id="{DA8233D7-B341-4E44-B872-E690491424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4750" y="2135187"/>
              <a:ext cx="630237" cy="631825"/>
            </a:xfrm>
            <a:custGeom>
              <a:avLst/>
              <a:gdLst>
                <a:gd name="T0" fmla="*/ 367 w 388"/>
                <a:gd name="T1" fmla="*/ 281 h 388"/>
                <a:gd name="T2" fmla="*/ 367 w 388"/>
                <a:gd name="T3" fmla="*/ 106 h 388"/>
                <a:gd name="T4" fmla="*/ 194 w 388"/>
                <a:gd name="T5" fmla="*/ 0 h 388"/>
                <a:gd name="T6" fmla="*/ 21 w 388"/>
                <a:gd name="T7" fmla="*/ 106 h 388"/>
                <a:gd name="T8" fmla="*/ 21 w 388"/>
                <a:gd name="T9" fmla="*/ 282 h 388"/>
                <a:gd name="T10" fmla="*/ 194 w 388"/>
                <a:gd name="T11" fmla="*/ 388 h 388"/>
                <a:gd name="T12" fmla="*/ 194 w 388"/>
                <a:gd name="T13" fmla="*/ 388 h 388"/>
                <a:gd name="T14" fmla="*/ 194 w 388"/>
                <a:gd name="T15" fmla="*/ 388 h 388"/>
                <a:gd name="T16" fmla="*/ 115 w 388"/>
                <a:gd name="T17" fmla="*/ 271 h 388"/>
                <a:gd name="T18" fmla="*/ 186 w 388"/>
                <a:gd name="T19" fmla="*/ 202 h 388"/>
                <a:gd name="T20" fmla="*/ 120 w 388"/>
                <a:gd name="T21" fmla="*/ 287 h 388"/>
                <a:gd name="T22" fmla="*/ 158 w 388"/>
                <a:gd name="T23" fmla="*/ 271 h 388"/>
                <a:gd name="T24" fmla="*/ 16 w 388"/>
                <a:gd name="T25" fmla="*/ 202 h 388"/>
                <a:gd name="T26" fmla="*/ 98 w 388"/>
                <a:gd name="T27" fmla="*/ 271 h 388"/>
                <a:gd name="T28" fmla="*/ 16 w 388"/>
                <a:gd name="T29" fmla="*/ 202 h 388"/>
                <a:gd name="T30" fmla="*/ 98 w 388"/>
                <a:gd name="T31" fmla="*/ 117 h 388"/>
                <a:gd name="T32" fmla="*/ 16 w 388"/>
                <a:gd name="T33" fmla="*/ 186 h 388"/>
                <a:gd name="T34" fmla="*/ 120 w 388"/>
                <a:gd name="T35" fmla="*/ 101 h 388"/>
                <a:gd name="T36" fmla="*/ 186 w 388"/>
                <a:gd name="T37" fmla="*/ 186 h 388"/>
                <a:gd name="T38" fmla="*/ 115 w 388"/>
                <a:gd name="T39" fmla="*/ 117 h 388"/>
                <a:gd name="T40" fmla="*/ 158 w 388"/>
                <a:gd name="T41" fmla="*/ 101 h 388"/>
                <a:gd name="T42" fmla="*/ 202 w 388"/>
                <a:gd name="T43" fmla="*/ 20 h 388"/>
                <a:gd name="T44" fmla="*/ 202 w 388"/>
                <a:gd name="T45" fmla="*/ 101 h 388"/>
                <a:gd name="T46" fmla="*/ 202 w 388"/>
                <a:gd name="T47" fmla="*/ 368 h 388"/>
                <a:gd name="T48" fmla="*/ 267 w 388"/>
                <a:gd name="T49" fmla="*/ 287 h 388"/>
                <a:gd name="T50" fmla="*/ 202 w 388"/>
                <a:gd name="T51" fmla="*/ 271 h 388"/>
                <a:gd name="T52" fmla="*/ 272 w 388"/>
                <a:gd name="T53" fmla="*/ 117 h 388"/>
                <a:gd name="T54" fmla="*/ 230 w 388"/>
                <a:gd name="T55" fmla="*/ 186 h 388"/>
                <a:gd name="T56" fmla="*/ 283 w 388"/>
                <a:gd name="T57" fmla="*/ 202 h 388"/>
                <a:gd name="T58" fmla="*/ 202 w 388"/>
                <a:gd name="T59" fmla="*/ 271 h 388"/>
                <a:gd name="T60" fmla="*/ 299 w 388"/>
                <a:gd name="T61" fmla="*/ 186 h 388"/>
                <a:gd name="T62" fmla="*/ 354 w 388"/>
                <a:gd name="T63" fmla="*/ 117 h 388"/>
                <a:gd name="T64" fmla="*/ 299 w 388"/>
                <a:gd name="T65" fmla="*/ 202 h 388"/>
                <a:gd name="T66" fmla="*/ 354 w 388"/>
                <a:gd name="T67" fmla="*/ 271 h 388"/>
                <a:gd name="T68" fmla="*/ 299 w 388"/>
                <a:gd name="T69" fmla="*/ 202 h 388"/>
                <a:gd name="T70" fmla="*/ 284 w 388"/>
                <a:gd name="T71" fmla="*/ 101 h 388"/>
                <a:gd name="T72" fmla="*/ 345 w 388"/>
                <a:gd name="T73" fmla="*/ 101 h 388"/>
                <a:gd name="T74" fmla="*/ 103 w 388"/>
                <a:gd name="T75" fmla="*/ 101 h 388"/>
                <a:gd name="T76" fmla="*/ 157 w 388"/>
                <a:gd name="T77" fmla="*/ 20 h 388"/>
                <a:gd name="T78" fmla="*/ 103 w 388"/>
                <a:gd name="T79" fmla="*/ 287 h 388"/>
                <a:gd name="T80" fmla="*/ 42 w 388"/>
                <a:gd name="T81" fmla="*/ 287 h 388"/>
                <a:gd name="T82" fmla="*/ 284 w 388"/>
                <a:gd name="T83" fmla="*/ 287 h 388"/>
                <a:gd name="T84" fmla="*/ 231 w 388"/>
                <a:gd name="T85" fmla="*/ 36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8" h="388">
                  <a:moveTo>
                    <a:pt x="366" y="283"/>
                  </a:moveTo>
                  <a:cubicBezTo>
                    <a:pt x="366" y="283"/>
                    <a:pt x="366" y="282"/>
                    <a:pt x="367" y="281"/>
                  </a:cubicBezTo>
                  <a:cubicBezTo>
                    <a:pt x="380" y="255"/>
                    <a:pt x="388" y="225"/>
                    <a:pt x="388" y="194"/>
                  </a:cubicBezTo>
                  <a:cubicBezTo>
                    <a:pt x="388" y="162"/>
                    <a:pt x="380" y="133"/>
                    <a:pt x="367" y="106"/>
                  </a:cubicBezTo>
                  <a:cubicBezTo>
                    <a:pt x="366" y="106"/>
                    <a:pt x="366" y="105"/>
                    <a:pt x="366" y="105"/>
                  </a:cubicBezTo>
                  <a:cubicBezTo>
                    <a:pt x="333" y="42"/>
                    <a:pt x="268" y="0"/>
                    <a:pt x="194" y="0"/>
                  </a:cubicBezTo>
                  <a:cubicBezTo>
                    <a:pt x="119" y="0"/>
                    <a:pt x="54" y="42"/>
                    <a:pt x="21" y="105"/>
                  </a:cubicBezTo>
                  <a:cubicBezTo>
                    <a:pt x="21" y="105"/>
                    <a:pt x="21" y="106"/>
                    <a:pt x="21" y="106"/>
                  </a:cubicBezTo>
                  <a:cubicBezTo>
                    <a:pt x="7" y="133"/>
                    <a:pt x="0" y="162"/>
                    <a:pt x="0" y="194"/>
                  </a:cubicBezTo>
                  <a:cubicBezTo>
                    <a:pt x="0" y="225"/>
                    <a:pt x="7" y="255"/>
                    <a:pt x="21" y="282"/>
                  </a:cubicBezTo>
                  <a:cubicBezTo>
                    <a:pt x="21" y="282"/>
                    <a:pt x="21" y="283"/>
                    <a:pt x="22" y="283"/>
                  </a:cubicBezTo>
                  <a:cubicBezTo>
                    <a:pt x="54" y="345"/>
                    <a:pt x="119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194" y="388"/>
                    <a:pt x="194" y="388"/>
                    <a:pt x="194" y="388"/>
                  </a:cubicBezTo>
                  <a:cubicBezTo>
                    <a:pt x="268" y="388"/>
                    <a:pt x="333" y="345"/>
                    <a:pt x="366" y="283"/>
                  </a:cubicBezTo>
                  <a:close/>
                  <a:moveTo>
                    <a:pt x="115" y="271"/>
                  </a:moveTo>
                  <a:cubicBezTo>
                    <a:pt x="109" y="250"/>
                    <a:pt x="105" y="227"/>
                    <a:pt x="104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368"/>
                    <a:pt x="186" y="368"/>
                    <a:pt x="186" y="368"/>
                  </a:cubicBezTo>
                  <a:cubicBezTo>
                    <a:pt x="161" y="356"/>
                    <a:pt x="136" y="327"/>
                    <a:pt x="120" y="287"/>
                  </a:cubicBezTo>
                  <a:cubicBezTo>
                    <a:pt x="158" y="287"/>
                    <a:pt x="158" y="287"/>
                    <a:pt x="158" y="287"/>
                  </a:cubicBezTo>
                  <a:cubicBezTo>
                    <a:pt x="158" y="271"/>
                    <a:pt x="158" y="271"/>
                    <a:pt x="158" y="271"/>
                  </a:cubicBezTo>
                  <a:lnTo>
                    <a:pt x="115" y="271"/>
                  </a:lnTo>
                  <a:close/>
                  <a:moveTo>
                    <a:pt x="16" y="202"/>
                  </a:moveTo>
                  <a:cubicBezTo>
                    <a:pt x="88" y="202"/>
                    <a:pt x="88" y="202"/>
                    <a:pt x="88" y="202"/>
                  </a:cubicBezTo>
                  <a:cubicBezTo>
                    <a:pt x="89" y="227"/>
                    <a:pt x="92" y="250"/>
                    <a:pt x="98" y="271"/>
                  </a:cubicBezTo>
                  <a:cubicBezTo>
                    <a:pt x="33" y="271"/>
                    <a:pt x="33" y="271"/>
                    <a:pt x="33" y="271"/>
                  </a:cubicBezTo>
                  <a:cubicBezTo>
                    <a:pt x="23" y="250"/>
                    <a:pt x="17" y="226"/>
                    <a:pt x="16" y="202"/>
                  </a:cubicBezTo>
                  <a:close/>
                  <a:moveTo>
                    <a:pt x="33" y="117"/>
                  </a:moveTo>
                  <a:cubicBezTo>
                    <a:pt x="98" y="117"/>
                    <a:pt x="98" y="117"/>
                    <a:pt x="98" y="117"/>
                  </a:cubicBezTo>
                  <a:cubicBezTo>
                    <a:pt x="92" y="138"/>
                    <a:pt x="89" y="161"/>
                    <a:pt x="88" y="186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7" y="161"/>
                    <a:pt x="23" y="138"/>
                    <a:pt x="33" y="117"/>
                  </a:cubicBezTo>
                  <a:close/>
                  <a:moveTo>
                    <a:pt x="120" y="101"/>
                  </a:moveTo>
                  <a:cubicBezTo>
                    <a:pt x="136" y="61"/>
                    <a:pt x="161" y="32"/>
                    <a:pt x="186" y="20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04" y="186"/>
                    <a:pt x="104" y="186"/>
                    <a:pt x="104" y="186"/>
                  </a:cubicBezTo>
                  <a:cubicBezTo>
                    <a:pt x="105" y="161"/>
                    <a:pt x="109" y="138"/>
                    <a:pt x="115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8" y="101"/>
                    <a:pt x="158" y="101"/>
                    <a:pt x="158" y="101"/>
                  </a:cubicBezTo>
                  <a:lnTo>
                    <a:pt x="120" y="101"/>
                  </a:lnTo>
                  <a:close/>
                  <a:moveTo>
                    <a:pt x="202" y="20"/>
                  </a:moveTo>
                  <a:cubicBezTo>
                    <a:pt x="227" y="32"/>
                    <a:pt x="251" y="61"/>
                    <a:pt x="267" y="101"/>
                  </a:cubicBezTo>
                  <a:cubicBezTo>
                    <a:pt x="202" y="101"/>
                    <a:pt x="202" y="101"/>
                    <a:pt x="202" y="101"/>
                  </a:cubicBezTo>
                  <a:lnTo>
                    <a:pt x="202" y="20"/>
                  </a:lnTo>
                  <a:close/>
                  <a:moveTo>
                    <a:pt x="202" y="368"/>
                  </a:moveTo>
                  <a:cubicBezTo>
                    <a:pt x="202" y="287"/>
                    <a:pt x="202" y="287"/>
                    <a:pt x="202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51" y="327"/>
                    <a:pt x="227" y="356"/>
                    <a:pt x="202" y="368"/>
                  </a:cubicBezTo>
                  <a:close/>
                  <a:moveTo>
                    <a:pt x="202" y="271"/>
                  </a:moveTo>
                  <a:cubicBezTo>
                    <a:pt x="202" y="117"/>
                    <a:pt x="202" y="117"/>
                    <a:pt x="202" y="117"/>
                  </a:cubicBezTo>
                  <a:cubicBezTo>
                    <a:pt x="272" y="117"/>
                    <a:pt x="272" y="117"/>
                    <a:pt x="272" y="117"/>
                  </a:cubicBezTo>
                  <a:cubicBezTo>
                    <a:pt x="279" y="138"/>
                    <a:pt x="282" y="161"/>
                    <a:pt x="283" y="186"/>
                  </a:cubicBezTo>
                  <a:cubicBezTo>
                    <a:pt x="230" y="186"/>
                    <a:pt x="230" y="186"/>
                    <a:pt x="230" y="186"/>
                  </a:cubicBezTo>
                  <a:cubicBezTo>
                    <a:pt x="230" y="202"/>
                    <a:pt x="230" y="202"/>
                    <a:pt x="230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27"/>
                    <a:pt x="279" y="250"/>
                    <a:pt x="272" y="271"/>
                  </a:cubicBezTo>
                  <a:lnTo>
                    <a:pt x="202" y="271"/>
                  </a:lnTo>
                  <a:close/>
                  <a:moveTo>
                    <a:pt x="371" y="186"/>
                  </a:moveTo>
                  <a:cubicBezTo>
                    <a:pt x="299" y="186"/>
                    <a:pt x="299" y="186"/>
                    <a:pt x="299" y="186"/>
                  </a:cubicBezTo>
                  <a:cubicBezTo>
                    <a:pt x="298" y="161"/>
                    <a:pt x="295" y="138"/>
                    <a:pt x="289" y="117"/>
                  </a:cubicBezTo>
                  <a:cubicBezTo>
                    <a:pt x="354" y="117"/>
                    <a:pt x="354" y="117"/>
                    <a:pt x="354" y="117"/>
                  </a:cubicBezTo>
                  <a:cubicBezTo>
                    <a:pt x="364" y="138"/>
                    <a:pt x="370" y="161"/>
                    <a:pt x="371" y="186"/>
                  </a:cubicBezTo>
                  <a:close/>
                  <a:moveTo>
                    <a:pt x="299" y="202"/>
                  </a:moveTo>
                  <a:cubicBezTo>
                    <a:pt x="371" y="202"/>
                    <a:pt x="371" y="202"/>
                    <a:pt x="371" y="202"/>
                  </a:cubicBezTo>
                  <a:cubicBezTo>
                    <a:pt x="370" y="226"/>
                    <a:pt x="364" y="250"/>
                    <a:pt x="354" y="271"/>
                  </a:cubicBezTo>
                  <a:cubicBezTo>
                    <a:pt x="289" y="271"/>
                    <a:pt x="289" y="271"/>
                    <a:pt x="289" y="271"/>
                  </a:cubicBezTo>
                  <a:cubicBezTo>
                    <a:pt x="295" y="250"/>
                    <a:pt x="298" y="227"/>
                    <a:pt x="299" y="202"/>
                  </a:cubicBezTo>
                  <a:close/>
                  <a:moveTo>
                    <a:pt x="345" y="101"/>
                  </a:moveTo>
                  <a:cubicBezTo>
                    <a:pt x="284" y="101"/>
                    <a:pt x="284" y="101"/>
                    <a:pt x="284" y="101"/>
                  </a:cubicBezTo>
                  <a:cubicBezTo>
                    <a:pt x="272" y="65"/>
                    <a:pt x="252" y="38"/>
                    <a:pt x="231" y="20"/>
                  </a:cubicBezTo>
                  <a:cubicBezTo>
                    <a:pt x="279" y="30"/>
                    <a:pt x="320" y="60"/>
                    <a:pt x="345" y="101"/>
                  </a:cubicBezTo>
                  <a:close/>
                  <a:moveTo>
                    <a:pt x="157" y="20"/>
                  </a:moveTo>
                  <a:cubicBezTo>
                    <a:pt x="135" y="38"/>
                    <a:pt x="116" y="65"/>
                    <a:pt x="103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67" y="60"/>
                    <a:pt x="108" y="30"/>
                    <a:pt x="157" y="20"/>
                  </a:cubicBezTo>
                  <a:close/>
                  <a:moveTo>
                    <a:pt x="42" y="287"/>
                  </a:moveTo>
                  <a:cubicBezTo>
                    <a:pt x="103" y="287"/>
                    <a:pt x="103" y="287"/>
                    <a:pt x="103" y="287"/>
                  </a:cubicBezTo>
                  <a:cubicBezTo>
                    <a:pt x="116" y="322"/>
                    <a:pt x="135" y="350"/>
                    <a:pt x="157" y="368"/>
                  </a:cubicBezTo>
                  <a:cubicBezTo>
                    <a:pt x="108" y="358"/>
                    <a:pt x="67" y="328"/>
                    <a:pt x="42" y="287"/>
                  </a:cubicBezTo>
                  <a:close/>
                  <a:moveTo>
                    <a:pt x="231" y="368"/>
                  </a:moveTo>
                  <a:cubicBezTo>
                    <a:pt x="252" y="350"/>
                    <a:pt x="272" y="322"/>
                    <a:pt x="284" y="287"/>
                  </a:cubicBezTo>
                  <a:cubicBezTo>
                    <a:pt x="345" y="287"/>
                    <a:pt x="345" y="287"/>
                    <a:pt x="345" y="287"/>
                  </a:cubicBezTo>
                  <a:cubicBezTo>
                    <a:pt x="320" y="328"/>
                    <a:pt x="279" y="358"/>
                    <a:pt x="231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1" name="Freeform 21">
              <a:extLst>
                <a:ext uri="{FF2B5EF4-FFF2-40B4-BE49-F238E27FC236}">
                  <a16:creationId xmlns:a16="http://schemas.microsoft.com/office/drawing/2014/main" id="{807C9142-71EE-4D1B-96E5-3DA22FF1B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2574925"/>
              <a:ext cx="65087" cy="26987"/>
            </a:xfrm>
            <a:custGeom>
              <a:avLst/>
              <a:gdLst>
                <a:gd name="T0" fmla="*/ 40 w 40"/>
                <a:gd name="T1" fmla="*/ 16 h 16"/>
                <a:gd name="T2" fmla="*/ 39 w 40"/>
                <a:gd name="T3" fmla="*/ 13 h 16"/>
                <a:gd name="T4" fmla="*/ 38 w 40"/>
                <a:gd name="T5" fmla="*/ 12 h 16"/>
                <a:gd name="T6" fmla="*/ 32 w 40"/>
                <a:gd name="T7" fmla="*/ 0 h 16"/>
                <a:gd name="T8" fmla="*/ 0 w 40"/>
                <a:gd name="T9" fmla="*/ 0 h 16"/>
                <a:gd name="T10" fmla="*/ 1 w 40"/>
                <a:gd name="T11" fmla="*/ 8 h 16"/>
                <a:gd name="T12" fmla="*/ 0 w 40"/>
                <a:gd name="T13" fmla="*/ 16 h 16"/>
                <a:gd name="T14" fmla="*/ 40 w 4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16"/>
                  </a:moveTo>
                  <a:cubicBezTo>
                    <a:pt x="40" y="15"/>
                    <a:pt x="39" y="14"/>
                    <a:pt x="39" y="13"/>
                  </a:cubicBezTo>
                  <a:cubicBezTo>
                    <a:pt x="38" y="13"/>
                    <a:pt x="38" y="12"/>
                    <a:pt x="38" y="12"/>
                  </a:cubicBezTo>
                  <a:cubicBezTo>
                    <a:pt x="36" y="8"/>
                    <a:pt x="34" y="4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6"/>
                    <a:pt x="1" y="8"/>
                  </a:cubicBezTo>
                  <a:cubicBezTo>
                    <a:pt x="1" y="11"/>
                    <a:pt x="1" y="14"/>
                    <a:pt x="0" y="16"/>
                  </a:cubicBezTo>
                  <a:lnTo>
                    <a:pt x="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2" name="Freeform 22">
              <a:extLst>
                <a:ext uri="{FF2B5EF4-FFF2-40B4-BE49-F238E27FC236}">
                  <a16:creationId xmlns:a16="http://schemas.microsoft.com/office/drawing/2014/main" id="{FD9994E5-A0A5-4A48-8196-C27A7CA7B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75" y="2438400"/>
              <a:ext cx="79375" cy="25400"/>
            </a:xfrm>
            <a:custGeom>
              <a:avLst/>
              <a:gdLst>
                <a:gd name="T0" fmla="*/ 49 w 49"/>
                <a:gd name="T1" fmla="*/ 16 h 16"/>
                <a:gd name="T2" fmla="*/ 49 w 49"/>
                <a:gd name="T3" fmla="*/ 8 h 16"/>
                <a:gd name="T4" fmla="*/ 49 w 49"/>
                <a:gd name="T5" fmla="*/ 0 h 16"/>
                <a:gd name="T6" fmla="*/ 0 w 49"/>
                <a:gd name="T7" fmla="*/ 0 h 16"/>
                <a:gd name="T8" fmla="*/ 1 w 49"/>
                <a:gd name="T9" fmla="*/ 8 h 16"/>
                <a:gd name="T10" fmla="*/ 0 w 49"/>
                <a:gd name="T11" fmla="*/ 16 h 16"/>
                <a:gd name="T12" fmla="*/ 49 w 4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6">
                  <a:moveTo>
                    <a:pt x="49" y="16"/>
                  </a:moveTo>
                  <a:cubicBezTo>
                    <a:pt x="49" y="13"/>
                    <a:pt x="49" y="11"/>
                    <a:pt x="49" y="8"/>
                  </a:cubicBezTo>
                  <a:cubicBezTo>
                    <a:pt x="49" y="5"/>
                    <a:pt x="49" y="3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11"/>
                    <a:pt x="1" y="13"/>
                    <a:pt x="0" y="16"/>
                  </a:cubicBezTo>
                  <a:lnTo>
                    <a:pt x="4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3" name="Freeform 23">
              <a:extLst>
                <a:ext uri="{FF2B5EF4-FFF2-40B4-BE49-F238E27FC236}">
                  <a16:creationId xmlns:a16="http://schemas.microsoft.com/office/drawing/2014/main" id="{7F2C89EC-077C-4FFC-A2AD-C53E00550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2300287"/>
              <a:ext cx="66675" cy="25400"/>
            </a:xfrm>
            <a:custGeom>
              <a:avLst/>
              <a:gdLst>
                <a:gd name="T0" fmla="*/ 34 w 41"/>
                <a:gd name="T1" fmla="*/ 16 h 16"/>
                <a:gd name="T2" fmla="*/ 39 w 41"/>
                <a:gd name="T3" fmla="*/ 5 h 16"/>
                <a:gd name="T4" fmla="*/ 39 w 41"/>
                <a:gd name="T5" fmla="*/ 4 h 16"/>
                <a:gd name="T6" fmla="*/ 41 w 41"/>
                <a:gd name="T7" fmla="*/ 0 h 16"/>
                <a:gd name="T8" fmla="*/ 0 w 41"/>
                <a:gd name="T9" fmla="*/ 0 h 16"/>
                <a:gd name="T10" fmla="*/ 2 w 41"/>
                <a:gd name="T11" fmla="*/ 8 h 16"/>
                <a:gd name="T12" fmla="*/ 0 w 41"/>
                <a:gd name="T13" fmla="*/ 16 h 16"/>
                <a:gd name="T14" fmla="*/ 34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34" y="16"/>
                  </a:moveTo>
                  <a:cubicBezTo>
                    <a:pt x="35" y="12"/>
                    <a:pt x="37" y="9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40" y="2"/>
                    <a:pt x="41" y="1"/>
                    <a:pt x="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5"/>
                    <a:pt x="2" y="8"/>
                  </a:cubicBezTo>
                  <a:cubicBezTo>
                    <a:pt x="2" y="11"/>
                    <a:pt x="1" y="14"/>
                    <a:pt x="0" y="16"/>
                  </a:cubicBezTo>
                  <a:lnTo>
                    <a:pt x="3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4" name="Freeform 24">
              <a:extLst>
                <a:ext uri="{FF2B5EF4-FFF2-40B4-BE49-F238E27FC236}">
                  <a16:creationId xmlns:a16="http://schemas.microsoft.com/office/drawing/2014/main" id="{AB1BB41B-5988-4595-859D-AE832A1C2A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2775" y="2403475"/>
              <a:ext cx="98425" cy="96837"/>
            </a:xfrm>
            <a:custGeom>
              <a:avLst/>
              <a:gdLst>
                <a:gd name="T0" fmla="*/ 0 w 61"/>
                <a:gd name="T1" fmla="*/ 30 h 60"/>
                <a:gd name="T2" fmla="*/ 31 w 61"/>
                <a:gd name="T3" fmla="*/ 0 h 60"/>
                <a:gd name="T4" fmla="*/ 61 w 61"/>
                <a:gd name="T5" fmla="*/ 30 h 60"/>
                <a:gd name="T6" fmla="*/ 31 w 61"/>
                <a:gd name="T7" fmla="*/ 60 h 60"/>
                <a:gd name="T8" fmla="*/ 0 w 61"/>
                <a:gd name="T9" fmla="*/ 30 h 60"/>
                <a:gd name="T10" fmla="*/ 16 w 61"/>
                <a:gd name="T11" fmla="*/ 30 h 60"/>
                <a:gd name="T12" fmla="*/ 31 w 61"/>
                <a:gd name="T13" fmla="*/ 44 h 60"/>
                <a:gd name="T14" fmla="*/ 45 w 61"/>
                <a:gd name="T15" fmla="*/ 30 h 60"/>
                <a:gd name="T16" fmla="*/ 31 w 61"/>
                <a:gd name="T17" fmla="*/ 16 h 60"/>
                <a:gd name="T18" fmla="*/ 16 w 61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0" y="30"/>
                  </a:moveTo>
                  <a:cubicBezTo>
                    <a:pt x="0" y="13"/>
                    <a:pt x="14" y="0"/>
                    <a:pt x="31" y="0"/>
                  </a:cubicBezTo>
                  <a:cubicBezTo>
                    <a:pt x="47" y="0"/>
                    <a:pt x="61" y="13"/>
                    <a:pt x="61" y="30"/>
                  </a:cubicBezTo>
                  <a:cubicBezTo>
                    <a:pt x="61" y="47"/>
                    <a:pt x="47" y="60"/>
                    <a:pt x="31" y="60"/>
                  </a:cubicBezTo>
                  <a:cubicBezTo>
                    <a:pt x="14" y="60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3" y="44"/>
                    <a:pt x="31" y="44"/>
                  </a:cubicBezTo>
                  <a:cubicBezTo>
                    <a:pt x="38" y="44"/>
                    <a:pt x="45" y="38"/>
                    <a:pt x="45" y="30"/>
                  </a:cubicBezTo>
                  <a:cubicBezTo>
                    <a:pt x="45" y="22"/>
                    <a:pt x="38" y="16"/>
                    <a:pt x="31" y="16"/>
                  </a:cubicBezTo>
                  <a:cubicBezTo>
                    <a:pt x="23" y="16"/>
                    <a:pt x="16" y="22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5" name="Freeform 25">
              <a:extLst>
                <a:ext uri="{FF2B5EF4-FFF2-40B4-BE49-F238E27FC236}">
                  <a16:creationId xmlns:a16="http://schemas.microsoft.com/office/drawing/2014/main" id="{AD5D249A-A390-450F-ABC8-EC37CF873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0388" y="2540000"/>
              <a:ext cx="98425" cy="98425"/>
            </a:xfrm>
            <a:custGeom>
              <a:avLst/>
              <a:gdLst>
                <a:gd name="T0" fmla="*/ 0 w 61"/>
                <a:gd name="T1" fmla="*/ 30 h 61"/>
                <a:gd name="T2" fmla="*/ 31 w 61"/>
                <a:gd name="T3" fmla="*/ 0 h 61"/>
                <a:gd name="T4" fmla="*/ 61 w 61"/>
                <a:gd name="T5" fmla="*/ 30 h 61"/>
                <a:gd name="T6" fmla="*/ 31 w 61"/>
                <a:gd name="T7" fmla="*/ 61 h 61"/>
                <a:gd name="T8" fmla="*/ 0 w 61"/>
                <a:gd name="T9" fmla="*/ 30 h 61"/>
                <a:gd name="T10" fmla="*/ 16 w 61"/>
                <a:gd name="T11" fmla="*/ 30 h 61"/>
                <a:gd name="T12" fmla="*/ 31 w 61"/>
                <a:gd name="T13" fmla="*/ 45 h 61"/>
                <a:gd name="T14" fmla="*/ 45 w 61"/>
                <a:gd name="T15" fmla="*/ 30 h 61"/>
                <a:gd name="T16" fmla="*/ 31 w 61"/>
                <a:gd name="T17" fmla="*/ 16 h 61"/>
                <a:gd name="T18" fmla="*/ 16 w 61"/>
                <a:gd name="T1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0" y="30"/>
                  </a:moveTo>
                  <a:cubicBezTo>
                    <a:pt x="0" y="14"/>
                    <a:pt x="14" y="0"/>
                    <a:pt x="31" y="0"/>
                  </a:cubicBezTo>
                  <a:cubicBezTo>
                    <a:pt x="47" y="0"/>
                    <a:pt x="61" y="14"/>
                    <a:pt x="61" y="30"/>
                  </a:cubicBezTo>
                  <a:cubicBezTo>
                    <a:pt x="61" y="47"/>
                    <a:pt x="47" y="61"/>
                    <a:pt x="31" y="61"/>
                  </a:cubicBezTo>
                  <a:cubicBezTo>
                    <a:pt x="14" y="61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3" y="45"/>
                    <a:pt x="31" y="45"/>
                  </a:cubicBezTo>
                  <a:cubicBezTo>
                    <a:pt x="38" y="45"/>
                    <a:pt x="45" y="38"/>
                    <a:pt x="45" y="30"/>
                  </a:cubicBezTo>
                  <a:cubicBezTo>
                    <a:pt x="45" y="23"/>
                    <a:pt x="38" y="16"/>
                    <a:pt x="31" y="16"/>
                  </a:cubicBezTo>
                  <a:cubicBezTo>
                    <a:pt x="23" y="16"/>
                    <a:pt x="16" y="23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6" name="Freeform 26">
              <a:extLst>
                <a:ext uri="{FF2B5EF4-FFF2-40B4-BE49-F238E27FC236}">
                  <a16:creationId xmlns:a16="http://schemas.microsoft.com/office/drawing/2014/main" id="{E035A8BF-68FE-400E-8849-38305A2DC2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1975" y="2263775"/>
              <a:ext cx="96837" cy="98425"/>
            </a:xfrm>
            <a:custGeom>
              <a:avLst/>
              <a:gdLst>
                <a:gd name="T0" fmla="*/ 0 w 60"/>
                <a:gd name="T1" fmla="*/ 30 h 60"/>
                <a:gd name="T2" fmla="*/ 30 w 60"/>
                <a:gd name="T3" fmla="*/ 0 h 60"/>
                <a:gd name="T4" fmla="*/ 60 w 60"/>
                <a:gd name="T5" fmla="*/ 30 h 60"/>
                <a:gd name="T6" fmla="*/ 30 w 60"/>
                <a:gd name="T7" fmla="*/ 60 h 60"/>
                <a:gd name="T8" fmla="*/ 0 w 60"/>
                <a:gd name="T9" fmla="*/ 30 h 60"/>
                <a:gd name="T10" fmla="*/ 16 w 60"/>
                <a:gd name="T11" fmla="*/ 30 h 60"/>
                <a:gd name="T12" fmla="*/ 30 w 60"/>
                <a:gd name="T13" fmla="*/ 44 h 60"/>
                <a:gd name="T14" fmla="*/ 44 w 60"/>
                <a:gd name="T15" fmla="*/ 30 h 60"/>
                <a:gd name="T16" fmla="*/ 30 w 60"/>
                <a:gd name="T17" fmla="*/ 16 h 60"/>
                <a:gd name="T18" fmla="*/ 16 w 60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0" y="30"/>
                  </a:moveTo>
                  <a:cubicBezTo>
                    <a:pt x="0" y="13"/>
                    <a:pt x="13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ubicBezTo>
                    <a:pt x="13" y="60"/>
                    <a:pt x="0" y="47"/>
                    <a:pt x="0" y="30"/>
                  </a:cubicBezTo>
                  <a:close/>
                  <a:moveTo>
                    <a:pt x="16" y="30"/>
                  </a:moveTo>
                  <a:cubicBezTo>
                    <a:pt x="16" y="38"/>
                    <a:pt x="22" y="44"/>
                    <a:pt x="30" y="44"/>
                  </a:cubicBezTo>
                  <a:cubicBezTo>
                    <a:pt x="38" y="44"/>
                    <a:pt x="44" y="38"/>
                    <a:pt x="44" y="30"/>
                  </a:cubicBezTo>
                  <a:cubicBezTo>
                    <a:pt x="44" y="22"/>
                    <a:pt x="38" y="16"/>
                    <a:pt x="30" y="16"/>
                  </a:cubicBezTo>
                  <a:cubicBezTo>
                    <a:pt x="22" y="16"/>
                    <a:pt x="16" y="22"/>
                    <a:pt x="1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7" name="Freeform 27">
              <a:extLst>
                <a:ext uri="{FF2B5EF4-FFF2-40B4-BE49-F238E27FC236}">
                  <a16:creationId xmlns:a16="http://schemas.microsoft.com/office/drawing/2014/main" id="{3E78CDEE-06BA-491A-9C87-E3B360C90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574925"/>
              <a:ext cx="65087" cy="26987"/>
            </a:xfrm>
            <a:custGeom>
              <a:avLst/>
              <a:gdLst>
                <a:gd name="T0" fmla="*/ 0 w 40"/>
                <a:gd name="T1" fmla="*/ 16 h 16"/>
                <a:gd name="T2" fmla="*/ 2 w 40"/>
                <a:gd name="T3" fmla="*/ 13 h 16"/>
                <a:gd name="T4" fmla="*/ 3 w 40"/>
                <a:gd name="T5" fmla="*/ 12 h 16"/>
                <a:gd name="T6" fmla="*/ 8 w 40"/>
                <a:gd name="T7" fmla="*/ 0 h 16"/>
                <a:gd name="T8" fmla="*/ 40 w 40"/>
                <a:gd name="T9" fmla="*/ 0 h 16"/>
                <a:gd name="T10" fmla="*/ 39 w 40"/>
                <a:gd name="T11" fmla="*/ 8 h 16"/>
                <a:gd name="T12" fmla="*/ 40 w 40"/>
                <a:gd name="T13" fmla="*/ 16 h 16"/>
                <a:gd name="T14" fmla="*/ 0 w 40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0" y="16"/>
                  </a:moveTo>
                  <a:cubicBezTo>
                    <a:pt x="1" y="15"/>
                    <a:pt x="1" y="14"/>
                    <a:pt x="2" y="13"/>
                  </a:cubicBezTo>
                  <a:cubicBezTo>
                    <a:pt x="2" y="13"/>
                    <a:pt x="2" y="12"/>
                    <a:pt x="3" y="12"/>
                  </a:cubicBezTo>
                  <a:cubicBezTo>
                    <a:pt x="5" y="8"/>
                    <a:pt x="6" y="4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"/>
                    <a:pt x="39" y="6"/>
                    <a:pt x="39" y="8"/>
                  </a:cubicBezTo>
                  <a:cubicBezTo>
                    <a:pt x="39" y="11"/>
                    <a:pt x="40" y="14"/>
                    <a:pt x="40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8" name="Freeform 28">
              <a:extLst>
                <a:ext uri="{FF2B5EF4-FFF2-40B4-BE49-F238E27FC236}">
                  <a16:creationId xmlns:a16="http://schemas.microsoft.com/office/drawing/2014/main" id="{9805B481-7832-4513-B27E-9D5C2E411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400" y="2438400"/>
              <a:ext cx="80962" cy="25400"/>
            </a:xfrm>
            <a:custGeom>
              <a:avLst/>
              <a:gdLst>
                <a:gd name="T0" fmla="*/ 0 w 49"/>
                <a:gd name="T1" fmla="*/ 16 h 16"/>
                <a:gd name="T2" fmla="*/ 1 w 49"/>
                <a:gd name="T3" fmla="*/ 8 h 16"/>
                <a:gd name="T4" fmla="*/ 0 w 49"/>
                <a:gd name="T5" fmla="*/ 0 h 16"/>
                <a:gd name="T6" fmla="*/ 49 w 49"/>
                <a:gd name="T7" fmla="*/ 0 h 16"/>
                <a:gd name="T8" fmla="*/ 48 w 49"/>
                <a:gd name="T9" fmla="*/ 8 h 16"/>
                <a:gd name="T10" fmla="*/ 49 w 49"/>
                <a:gd name="T11" fmla="*/ 16 h 16"/>
                <a:gd name="T12" fmla="*/ 0 w 4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6">
                  <a:moveTo>
                    <a:pt x="0" y="16"/>
                  </a:moveTo>
                  <a:cubicBezTo>
                    <a:pt x="1" y="13"/>
                    <a:pt x="1" y="11"/>
                    <a:pt x="1" y="8"/>
                  </a:cubicBezTo>
                  <a:cubicBezTo>
                    <a:pt x="1" y="5"/>
                    <a:pt x="1" y="3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8" y="5"/>
                    <a:pt x="48" y="8"/>
                  </a:cubicBezTo>
                  <a:cubicBezTo>
                    <a:pt x="48" y="11"/>
                    <a:pt x="49" y="13"/>
                    <a:pt x="4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09" name="Freeform 29">
              <a:extLst>
                <a:ext uri="{FF2B5EF4-FFF2-40B4-BE49-F238E27FC236}">
                  <a16:creationId xmlns:a16="http://schemas.microsoft.com/office/drawing/2014/main" id="{C9409388-4661-46A0-A723-C7941963C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888" y="2300287"/>
              <a:ext cx="66675" cy="25400"/>
            </a:xfrm>
            <a:custGeom>
              <a:avLst/>
              <a:gdLst>
                <a:gd name="T0" fmla="*/ 8 w 41"/>
                <a:gd name="T1" fmla="*/ 16 h 16"/>
                <a:gd name="T2" fmla="*/ 3 w 41"/>
                <a:gd name="T3" fmla="*/ 5 h 16"/>
                <a:gd name="T4" fmla="*/ 2 w 41"/>
                <a:gd name="T5" fmla="*/ 4 h 16"/>
                <a:gd name="T6" fmla="*/ 0 w 41"/>
                <a:gd name="T7" fmla="*/ 0 h 16"/>
                <a:gd name="T8" fmla="*/ 41 w 41"/>
                <a:gd name="T9" fmla="*/ 0 h 16"/>
                <a:gd name="T10" fmla="*/ 40 w 41"/>
                <a:gd name="T11" fmla="*/ 8 h 16"/>
                <a:gd name="T12" fmla="*/ 41 w 41"/>
                <a:gd name="T13" fmla="*/ 16 h 16"/>
                <a:gd name="T14" fmla="*/ 8 w 41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6">
                  <a:moveTo>
                    <a:pt x="8" y="16"/>
                  </a:moveTo>
                  <a:cubicBezTo>
                    <a:pt x="6" y="12"/>
                    <a:pt x="4" y="9"/>
                    <a:pt x="3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3"/>
                    <a:pt x="40" y="5"/>
                    <a:pt x="40" y="8"/>
                  </a:cubicBezTo>
                  <a:cubicBezTo>
                    <a:pt x="40" y="11"/>
                    <a:pt x="40" y="14"/>
                    <a:pt x="41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9D418FA2-6F46-49D6-B1BB-5B55884FA205}"/>
              </a:ext>
            </a:extLst>
          </p:cNvPr>
          <p:cNvGrpSpPr/>
          <p:nvPr/>
        </p:nvGrpSpPr>
        <p:grpSpPr>
          <a:xfrm>
            <a:off x="10536944" y="3931654"/>
            <a:ext cx="411039" cy="441326"/>
            <a:chOff x="1704975" y="4633912"/>
            <a:chExt cx="603250" cy="647700"/>
          </a:xfrm>
          <a:solidFill>
            <a:schemeClr val="bg1"/>
          </a:solidFill>
        </p:grpSpPr>
        <p:sp>
          <p:nvSpPr>
            <p:cNvPr id="211" name="Freeform 66">
              <a:extLst>
                <a:ext uri="{FF2B5EF4-FFF2-40B4-BE49-F238E27FC236}">
                  <a16:creationId xmlns:a16="http://schemas.microsoft.com/office/drawing/2014/main" id="{B3EEB477-BB93-494B-B243-CA12E0876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4975" y="4633912"/>
              <a:ext cx="511175" cy="307975"/>
            </a:xfrm>
            <a:custGeom>
              <a:avLst/>
              <a:gdLst>
                <a:gd name="T0" fmla="*/ 157 w 314"/>
                <a:gd name="T1" fmla="*/ 189 h 189"/>
                <a:gd name="T2" fmla="*/ 202 w 314"/>
                <a:gd name="T3" fmla="*/ 187 h 189"/>
                <a:gd name="T4" fmla="*/ 209 w 314"/>
                <a:gd name="T5" fmla="*/ 179 h 189"/>
                <a:gd name="T6" fmla="*/ 200 w 314"/>
                <a:gd name="T7" fmla="*/ 171 h 189"/>
                <a:gd name="T8" fmla="*/ 157 w 314"/>
                <a:gd name="T9" fmla="*/ 173 h 189"/>
                <a:gd name="T10" fmla="*/ 16 w 314"/>
                <a:gd name="T11" fmla="*/ 140 h 189"/>
                <a:gd name="T12" fmla="*/ 16 w 314"/>
                <a:gd name="T13" fmla="*/ 72 h 189"/>
                <a:gd name="T14" fmla="*/ 157 w 314"/>
                <a:gd name="T15" fmla="*/ 98 h 189"/>
                <a:gd name="T16" fmla="*/ 298 w 314"/>
                <a:gd name="T17" fmla="*/ 72 h 189"/>
                <a:gd name="T18" fmla="*/ 298 w 314"/>
                <a:gd name="T19" fmla="*/ 140 h 189"/>
                <a:gd name="T20" fmla="*/ 306 w 314"/>
                <a:gd name="T21" fmla="*/ 148 h 189"/>
                <a:gd name="T22" fmla="*/ 314 w 314"/>
                <a:gd name="T23" fmla="*/ 140 h 189"/>
                <a:gd name="T24" fmla="*/ 314 w 314"/>
                <a:gd name="T25" fmla="*/ 49 h 189"/>
                <a:gd name="T26" fmla="*/ 157 w 314"/>
                <a:gd name="T27" fmla="*/ 0 h 189"/>
                <a:gd name="T28" fmla="*/ 0 w 314"/>
                <a:gd name="T29" fmla="*/ 49 h 189"/>
                <a:gd name="T30" fmla="*/ 0 w 314"/>
                <a:gd name="T31" fmla="*/ 140 h 189"/>
                <a:gd name="T32" fmla="*/ 157 w 314"/>
                <a:gd name="T33" fmla="*/ 189 h 189"/>
                <a:gd name="T34" fmla="*/ 157 w 314"/>
                <a:gd name="T35" fmla="*/ 16 h 189"/>
                <a:gd name="T36" fmla="*/ 298 w 314"/>
                <a:gd name="T37" fmla="*/ 49 h 189"/>
                <a:gd name="T38" fmla="*/ 157 w 314"/>
                <a:gd name="T39" fmla="*/ 82 h 189"/>
                <a:gd name="T40" fmla="*/ 16 w 314"/>
                <a:gd name="T41" fmla="*/ 49 h 189"/>
                <a:gd name="T42" fmla="*/ 157 w 314"/>
                <a:gd name="T43" fmla="*/ 1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4" h="189">
                  <a:moveTo>
                    <a:pt x="157" y="189"/>
                  </a:moveTo>
                  <a:cubicBezTo>
                    <a:pt x="172" y="189"/>
                    <a:pt x="187" y="188"/>
                    <a:pt x="202" y="187"/>
                  </a:cubicBezTo>
                  <a:cubicBezTo>
                    <a:pt x="206" y="187"/>
                    <a:pt x="209" y="183"/>
                    <a:pt x="209" y="179"/>
                  </a:cubicBezTo>
                  <a:cubicBezTo>
                    <a:pt x="209" y="174"/>
                    <a:pt x="205" y="171"/>
                    <a:pt x="200" y="171"/>
                  </a:cubicBezTo>
                  <a:cubicBezTo>
                    <a:pt x="186" y="173"/>
                    <a:pt x="172" y="173"/>
                    <a:pt x="157" y="173"/>
                  </a:cubicBezTo>
                  <a:cubicBezTo>
                    <a:pt x="65" y="173"/>
                    <a:pt x="16" y="151"/>
                    <a:pt x="16" y="140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43" y="89"/>
                    <a:pt x="100" y="98"/>
                    <a:pt x="157" y="98"/>
                  </a:cubicBezTo>
                  <a:cubicBezTo>
                    <a:pt x="214" y="98"/>
                    <a:pt x="271" y="89"/>
                    <a:pt x="298" y="72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44"/>
                    <a:pt x="301" y="148"/>
                    <a:pt x="306" y="148"/>
                  </a:cubicBezTo>
                  <a:cubicBezTo>
                    <a:pt x="310" y="148"/>
                    <a:pt x="314" y="144"/>
                    <a:pt x="314" y="140"/>
                  </a:cubicBezTo>
                  <a:cubicBezTo>
                    <a:pt x="314" y="49"/>
                    <a:pt x="314" y="49"/>
                    <a:pt x="314" y="49"/>
                  </a:cubicBezTo>
                  <a:cubicBezTo>
                    <a:pt x="314" y="16"/>
                    <a:pt x="235" y="0"/>
                    <a:pt x="157" y="0"/>
                  </a:cubicBezTo>
                  <a:cubicBezTo>
                    <a:pt x="79" y="0"/>
                    <a:pt x="0" y="16"/>
                    <a:pt x="0" y="4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72"/>
                    <a:pt x="79" y="189"/>
                    <a:pt x="157" y="189"/>
                  </a:cubicBezTo>
                  <a:close/>
                  <a:moveTo>
                    <a:pt x="157" y="16"/>
                  </a:moveTo>
                  <a:cubicBezTo>
                    <a:pt x="249" y="16"/>
                    <a:pt x="298" y="37"/>
                    <a:pt x="298" y="49"/>
                  </a:cubicBezTo>
                  <a:cubicBezTo>
                    <a:pt x="298" y="61"/>
                    <a:pt x="249" y="82"/>
                    <a:pt x="157" y="82"/>
                  </a:cubicBezTo>
                  <a:cubicBezTo>
                    <a:pt x="65" y="82"/>
                    <a:pt x="16" y="61"/>
                    <a:pt x="16" y="49"/>
                  </a:cubicBezTo>
                  <a:cubicBezTo>
                    <a:pt x="16" y="37"/>
                    <a:pt x="65" y="16"/>
                    <a:pt x="15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2" name="Freeform 67">
              <a:extLst>
                <a:ext uri="{FF2B5EF4-FFF2-40B4-BE49-F238E27FC236}">
                  <a16:creationId xmlns:a16="http://schemas.microsoft.com/office/drawing/2014/main" id="{EDAFB08C-BC88-4D66-B980-9F24B9CED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4922837"/>
              <a:ext cx="247650" cy="163512"/>
            </a:xfrm>
            <a:custGeom>
              <a:avLst/>
              <a:gdLst>
                <a:gd name="T0" fmla="*/ 144 w 152"/>
                <a:gd name="T1" fmla="*/ 101 h 101"/>
                <a:gd name="T2" fmla="*/ 144 w 152"/>
                <a:gd name="T3" fmla="*/ 101 h 101"/>
                <a:gd name="T4" fmla="*/ 152 w 152"/>
                <a:gd name="T5" fmla="*/ 94 h 101"/>
                <a:gd name="T6" fmla="*/ 145 w 152"/>
                <a:gd name="T7" fmla="*/ 85 h 101"/>
                <a:gd name="T8" fmla="*/ 16 w 152"/>
                <a:gd name="T9" fmla="*/ 52 h 101"/>
                <a:gd name="T10" fmla="*/ 16 w 152"/>
                <a:gd name="T11" fmla="*/ 8 h 101"/>
                <a:gd name="T12" fmla="*/ 8 w 152"/>
                <a:gd name="T13" fmla="*/ 0 h 101"/>
                <a:gd name="T14" fmla="*/ 0 w 152"/>
                <a:gd name="T15" fmla="*/ 8 h 101"/>
                <a:gd name="T16" fmla="*/ 0 w 152"/>
                <a:gd name="T17" fmla="*/ 52 h 101"/>
                <a:gd name="T18" fmla="*/ 144 w 152"/>
                <a:gd name="T1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101">
                  <a:moveTo>
                    <a:pt x="144" y="101"/>
                  </a:moveTo>
                  <a:cubicBezTo>
                    <a:pt x="144" y="101"/>
                    <a:pt x="144" y="101"/>
                    <a:pt x="144" y="101"/>
                  </a:cubicBezTo>
                  <a:cubicBezTo>
                    <a:pt x="149" y="101"/>
                    <a:pt x="152" y="98"/>
                    <a:pt x="152" y="94"/>
                  </a:cubicBezTo>
                  <a:cubicBezTo>
                    <a:pt x="152" y="89"/>
                    <a:pt x="149" y="86"/>
                    <a:pt x="145" y="85"/>
                  </a:cubicBezTo>
                  <a:cubicBezTo>
                    <a:pt x="59" y="83"/>
                    <a:pt x="16" y="63"/>
                    <a:pt x="16" y="5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84"/>
                    <a:pt x="73" y="100"/>
                    <a:pt x="14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3" name="Freeform 68">
              <a:extLst>
                <a:ext uri="{FF2B5EF4-FFF2-40B4-BE49-F238E27FC236}">
                  <a16:creationId xmlns:a16="http://schemas.microsoft.com/office/drawing/2014/main" id="{8DC113A2-709A-4B02-85E4-C61899FD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5068887"/>
              <a:ext cx="328612" cy="165100"/>
            </a:xfrm>
            <a:custGeom>
              <a:avLst/>
              <a:gdLst>
                <a:gd name="T0" fmla="*/ 193 w 202"/>
                <a:gd name="T1" fmla="*/ 84 h 101"/>
                <a:gd name="T2" fmla="*/ 157 w 202"/>
                <a:gd name="T3" fmla="*/ 85 h 101"/>
                <a:gd name="T4" fmla="*/ 16 w 202"/>
                <a:gd name="T5" fmla="*/ 52 h 101"/>
                <a:gd name="T6" fmla="*/ 16 w 202"/>
                <a:gd name="T7" fmla="*/ 8 h 101"/>
                <a:gd name="T8" fmla="*/ 8 w 202"/>
                <a:gd name="T9" fmla="*/ 0 h 101"/>
                <a:gd name="T10" fmla="*/ 0 w 202"/>
                <a:gd name="T11" fmla="*/ 8 h 101"/>
                <a:gd name="T12" fmla="*/ 0 w 202"/>
                <a:gd name="T13" fmla="*/ 52 h 101"/>
                <a:gd name="T14" fmla="*/ 157 w 202"/>
                <a:gd name="T15" fmla="*/ 101 h 101"/>
                <a:gd name="T16" fmla="*/ 194 w 202"/>
                <a:gd name="T17" fmla="*/ 100 h 101"/>
                <a:gd name="T18" fmla="*/ 202 w 202"/>
                <a:gd name="T19" fmla="*/ 91 h 101"/>
                <a:gd name="T20" fmla="*/ 193 w 202"/>
                <a:gd name="T21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2" h="101">
                  <a:moveTo>
                    <a:pt x="193" y="84"/>
                  </a:moveTo>
                  <a:cubicBezTo>
                    <a:pt x="181" y="85"/>
                    <a:pt x="169" y="85"/>
                    <a:pt x="157" y="85"/>
                  </a:cubicBezTo>
                  <a:cubicBezTo>
                    <a:pt x="65" y="85"/>
                    <a:pt x="16" y="63"/>
                    <a:pt x="16" y="5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84"/>
                    <a:pt x="79" y="101"/>
                    <a:pt x="157" y="101"/>
                  </a:cubicBezTo>
                  <a:cubicBezTo>
                    <a:pt x="170" y="101"/>
                    <a:pt x="182" y="101"/>
                    <a:pt x="194" y="100"/>
                  </a:cubicBezTo>
                  <a:cubicBezTo>
                    <a:pt x="199" y="100"/>
                    <a:pt x="202" y="96"/>
                    <a:pt x="202" y="91"/>
                  </a:cubicBezTo>
                  <a:cubicBezTo>
                    <a:pt x="201" y="87"/>
                    <a:pt x="198" y="84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4" name="Freeform 69">
              <a:extLst>
                <a:ext uri="{FF2B5EF4-FFF2-40B4-BE49-F238E27FC236}">
                  <a16:creationId xmlns:a16="http://schemas.microsoft.com/office/drawing/2014/main" id="{1958F9C0-2925-4EBA-A0F2-E9ECC304C6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2788" y="4865687"/>
              <a:ext cx="325437" cy="415925"/>
            </a:xfrm>
            <a:custGeom>
              <a:avLst/>
              <a:gdLst>
                <a:gd name="T0" fmla="*/ 199 w 201"/>
                <a:gd name="T1" fmla="*/ 124 h 256"/>
                <a:gd name="T2" fmla="*/ 107 w 201"/>
                <a:gd name="T3" fmla="*/ 4 h 256"/>
                <a:gd name="T4" fmla="*/ 94 w 201"/>
                <a:gd name="T5" fmla="*/ 4 h 256"/>
                <a:gd name="T6" fmla="*/ 2 w 201"/>
                <a:gd name="T7" fmla="*/ 125 h 256"/>
                <a:gd name="T8" fmla="*/ 1 w 201"/>
                <a:gd name="T9" fmla="*/ 133 h 256"/>
                <a:gd name="T10" fmla="*/ 8 w 201"/>
                <a:gd name="T11" fmla="*/ 138 h 256"/>
                <a:gd name="T12" fmla="*/ 57 w 201"/>
                <a:gd name="T13" fmla="*/ 138 h 256"/>
                <a:gd name="T14" fmla="*/ 57 w 201"/>
                <a:gd name="T15" fmla="*/ 248 h 256"/>
                <a:gd name="T16" fmla="*/ 65 w 201"/>
                <a:gd name="T17" fmla="*/ 256 h 256"/>
                <a:gd name="T18" fmla="*/ 136 w 201"/>
                <a:gd name="T19" fmla="*/ 256 h 256"/>
                <a:gd name="T20" fmla="*/ 144 w 201"/>
                <a:gd name="T21" fmla="*/ 248 h 256"/>
                <a:gd name="T22" fmla="*/ 144 w 201"/>
                <a:gd name="T23" fmla="*/ 138 h 256"/>
                <a:gd name="T24" fmla="*/ 193 w 201"/>
                <a:gd name="T25" fmla="*/ 138 h 256"/>
                <a:gd name="T26" fmla="*/ 193 w 201"/>
                <a:gd name="T27" fmla="*/ 138 h 256"/>
                <a:gd name="T28" fmla="*/ 201 w 201"/>
                <a:gd name="T29" fmla="*/ 130 h 256"/>
                <a:gd name="T30" fmla="*/ 199 w 201"/>
                <a:gd name="T31" fmla="*/ 124 h 256"/>
                <a:gd name="T32" fmla="*/ 136 w 201"/>
                <a:gd name="T33" fmla="*/ 122 h 256"/>
                <a:gd name="T34" fmla="*/ 128 w 201"/>
                <a:gd name="T35" fmla="*/ 130 h 256"/>
                <a:gd name="T36" fmla="*/ 128 w 201"/>
                <a:gd name="T37" fmla="*/ 240 h 256"/>
                <a:gd name="T38" fmla="*/ 73 w 201"/>
                <a:gd name="T39" fmla="*/ 240 h 256"/>
                <a:gd name="T40" fmla="*/ 73 w 201"/>
                <a:gd name="T41" fmla="*/ 130 h 256"/>
                <a:gd name="T42" fmla="*/ 65 w 201"/>
                <a:gd name="T43" fmla="*/ 122 h 256"/>
                <a:gd name="T44" fmla="*/ 24 w 201"/>
                <a:gd name="T45" fmla="*/ 122 h 256"/>
                <a:gd name="T46" fmla="*/ 100 w 201"/>
                <a:gd name="T47" fmla="*/ 22 h 256"/>
                <a:gd name="T48" fmla="*/ 177 w 201"/>
                <a:gd name="T49" fmla="*/ 122 h 256"/>
                <a:gd name="T50" fmla="*/ 136 w 201"/>
                <a:gd name="T51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1" h="256">
                  <a:moveTo>
                    <a:pt x="199" y="124"/>
                  </a:moveTo>
                  <a:cubicBezTo>
                    <a:pt x="107" y="4"/>
                    <a:pt x="107" y="4"/>
                    <a:pt x="107" y="4"/>
                  </a:cubicBezTo>
                  <a:cubicBezTo>
                    <a:pt x="104" y="0"/>
                    <a:pt x="97" y="0"/>
                    <a:pt x="94" y="4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7"/>
                    <a:pt x="0" y="130"/>
                    <a:pt x="1" y="133"/>
                  </a:cubicBezTo>
                  <a:cubicBezTo>
                    <a:pt x="2" y="136"/>
                    <a:pt x="5" y="138"/>
                    <a:pt x="8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7" y="248"/>
                    <a:pt x="57" y="248"/>
                    <a:pt x="57" y="248"/>
                  </a:cubicBezTo>
                  <a:cubicBezTo>
                    <a:pt x="57" y="253"/>
                    <a:pt x="60" y="256"/>
                    <a:pt x="65" y="256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40" y="256"/>
                    <a:pt x="144" y="253"/>
                    <a:pt x="144" y="24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7" y="138"/>
                    <a:pt x="201" y="134"/>
                    <a:pt x="201" y="130"/>
                  </a:cubicBezTo>
                  <a:cubicBezTo>
                    <a:pt x="201" y="127"/>
                    <a:pt x="200" y="125"/>
                    <a:pt x="199" y="124"/>
                  </a:cubicBezTo>
                  <a:close/>
                  <a:moveTo>
                    <a:pt x="136" y="122"/>
                  </a:moveTo>
                  <a:cubicBezTo>
                    <a:pt x="132" y="122"/>
                    <a:pt x="128" y="125"/>
                    <a:pt x="128" y="13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73" y="240"/>
                    <a:pt x="73" y="240"/>
                    <a:pt x="73" y="240"/>
                  </a:cubicBezTo>
                  <a:cubicBezTo>
                    <a:pt x="73" y="130"/>
                    <a:pt x="73" y="130"/>
                    <a:pt x="73" y="130"/>
                  </a:cubicBezTo>
                  <a:cubicBezTo>
                    <a:pt x="73" y="125"/>
                    <a:pt x="69" y="122"/>
                    <a:pt x="65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77" y="122"/>
                    <a:pt x="177" y="122"/>
                    <a:pt x="177" y="122"/>
                  </a:cubicBezTo>
                  <a:lnTo>
                    <a:pt x="136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98B02BFF-E0AF-41DE-A5DC-CD4A967A06D0}"/>
              </a:ext>
            </a:extLst>
          </p:cNvPr>
          <p:cNvGrpSpPr/>
          <p:nvPr/>
        </p:nvGrpSpPr>
        <p:grpSpPr>
          <a:xfrm>
            <a:off x="12983945" y="2231915"/>
            <a:ext cx="453705" cy="490793"/>
            <a:chOff x="7548563" y="3373437"/>
            <a:chExt cx="582612" cy="630237"/>
          </a:xfrm>
          <a:solidFill>
            <a:schemeClr val="bg1"/>
          </a:solidFill>
        </p:grpSpPr>
        <p:sp>
          <p:nvSpPr>
            <p:cNvPr id="216" name="Freeform 116">
              <a:extLst>
                <a:ext uri="{FF2B5EF4-FFF2-40B4-BE49-F238E27FC236}">
                  <a16:creationId xmlns:a16="http://schemas.microsoft.com/office/drawing/2014/main" id="{05B26B34-9B65-4BC1-B5A1-AB266186B8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02550" y="3549650"/>
              <a:ext cx="274637" cy="276225"/>
            </a:xfrm>
            <a:custGeom>
              <a:avLst/>
              <a:gdLst>
                <a:gd name="T0" fmla="*/ 85 w 169"/>
                <a:gd name="T1" fmla="*/ 169 h 169"/>
                <a:gd name="T2" fmla="*/ 0 w 169"/>
                <a:gd name="T3" fmla="*/ 85 h 169"/>
                <a:gd name="T4" fmla="*/ 85 w 169"/>
                <a:gd name="T5" fmla="*/ 0 h 169"/>
                <a:gd name="T6" fmla="*/ 169 w 169"/>
                <a:gd name="T7" fmla="*/ 85 h 169"/>
                <a:gd name="T8" fmla="*/ 85 w 169"/>
                <a:gd name="T9" fmla="*/ 169 h 169"/>
                <a:gd name="T10" fmla="*/ 85 w 169"/>
                <a:gd name="T11" fmla="*/ 16 h 169"/>
                <a:gd name="T12" fmla="*/ 16 w 169"/>
                <a:gd name="T13" fmla="*/ 85 h 169"/>
                <a:gd name="T14" fmla="*/ 85 w 169"/>
                <a:gd name="T15" fmla="*/ 153 h 169"/>
                <a:gd name="T16" fmla="*/ 153 w 169"/>
                <a:gd name="T17" fmla="*/ 85 h 169"/>
                <a:gd name="T18" fmla="*/ 85 w 169"/>
                <a:gd name="T19" fmla="*/ 1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69">
                  <a:moveTo>
                    <a:pt x="85" y="169"/>
                  </a:moveTo>
                  <a:cubicBezTo>
                    <a:pt x="38" y="169"/>
                    <a:pt x="0" y="131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31" y="0"/>
                    <a:pt x="169" y="38"/>
                    <a:pt x="169" y="85"/>
                  </a:cubicBezTo>
                  <a:cubicBezTo>
                    <a:pt x="169" y="131"/>
                    <a:pt x="131" y="169"/>
                    <a:pt x="85" y="169"/>
                  </a:cubicBezTo>
                  <a:close/>
                  <a:moveTo>
                    <a:pt x="85" y="16"/>
                  </a:moveTo>
                  <a:cubicBezTo>
                    <a:pt x="47" y="16"/>
                    <a:pt x="16" y="47"/>
                    <a:pt x="16" y="85"/>
                  </a:cubicBezTo>
                  <a:cubicBezTo>
                    <a:pt x="16" y="123"/>
                    <a:pt x="47" y="153"/>
                    <a:pt x="85" y="153"/>
                  </a:cubicBezTo>
                  <a:cubicBezTo>
                    <a:pt x="123" y="153"/>
                    <a:pt x="153" y="123"/>
                    <a:pt x="153" y="85"/>
                  </a:cubicBezTo>
                  <a:cubicBezTo>
                    <a:pt x="153" y="47"/>
                    <a:pt x="123" y="16"/>
                    <a:pt x="8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7" name="Freeform 117">
              <a:extLst>
                <a:ext uri="{FF2B5EF4-FFF2-40B4-BE49-F238E27FC236}">
                  <a16:creationId xmlns:a16="http://schemas.microsoft.com/office/drawing/2014/main" id="{16B1ADE2-9CD0-4264-BE43-FB011FDA4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6050" y="3644900"/>
              <a:ext cx="153987" cy="109537"/>
            </a:xfrm>
            <a:custGeom>
              <a:avLst/>
              <a:gdLst>
                <a:gd name="T0" fmla="*/ 36 w 95"/>
                <a:gd name="T1" fmla="*/ 67 h 67"/>
                <a:gd name="T2" fmla="*/ 31 w 95"/>
                <a:gd name="T3" fmla="*/ 64 h 67"/>
                <a:gd name="T4" fmla="*/ 4 w 95"/>
                <a:gd name="T5" fmla="*/ 37 h 67"/>
                <a:gd name="T6" fmla="*/ 4 w 95"/>
                <a:gd name="T7" fmla="*/ 26 h 67"/>
                <a:gd name="T8" fmla="*/ 15 w 95"/>
                <a:gd name="T9" fmla="*/ 26 h 67"/>
                <a:gd name="T10" fmla="*/ 36 w 95"/>
                <a:gd name="T11" fmla="*/ 47 h 67"/>
                <a:gd name="T12" fmla="*/ 81 w 95"/>
                <a:gd name="T13" fmla="*/ 3 h 67"/>
                <a:gd name="T14" fmla="*/ 92 w 95"/>
                <a:gd name="T15" fmla="*/ 3 h 67"/>
                <a:gd name="T16" fmla="*/ 92 w 95"/>
                <a:gd name="T17" fmla="*/ 14 h 67"/>
                <a:gd name="T18" fmla="*/ 42 w 95"/>
                <a:gd name="T19" fmla="*/ 64 h 67"/>
                <a:gd name="T20" fmla="*/ 36 w 95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67">
                  <a:moveTo>
                    <a:pt x="36" y="67"/>
                  </a:moveTo>
                  <a:cubicBezTo>
                    <a:pt x="34" y="67"/>
                    <a:pt x="32" y="66"/>
                    <a:pt x="31" y="6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34"/>
                    <a:pt x="0" y="29"/>
                    <a:pt x="4" y="26"/>
                  </a:cubicBezTo>
                  <a:cubicBezTo>
                    <a:pt x="7" y="22"/>
                    <a:pt x="12" y="22"/>
                    <a:pt x="15" y="2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4" y="0"/>
                    <a:pt x="89" y="0"/>
                    <a:pt x="92" y="3"/>
                  </a:cubicBezTo>
                  <a:cubicBezTo>
                    <a:pt x="95" y="6"/>
                    <a:pt x="95" y="11"/>
                    <a:pt x="92" y="1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1" y="66"/>
                    <a:pt x="39" y="67"/>
                    <a:pt x="3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8" name="Freeform 118">
              <a:extLst>
                <a:ext uri="{FF2B5EF4-FFF2-40B4-BE49-F238E27FC236}">
                  <a16:creationId xmlns:a16="http://schemas.microsoft.com/office/drawing/2014/main" id="{BC0BD6E7-9DF7-4785-A9B0-220F75D80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8563" y="3373437"/>
              <a:ext cx="582612" cy="630237"/>
            </a:xfrm>
            <a:custGeom>
              <a:avLst/>
              <a:gdLst>
                <a:gd name="T0" fmla="*/ 179 w 358"/>
                <a:gd name="T1" fmla="*/ 388 h 388"/>
                <a:gd name="T2" fmla="*/ 156 w 358"/>
                <a:gd name="T3" fmla="*/ 380 h 388"/>
                <a:gd name="T4" fmla="*/ 0 w 358"/>
                <a:gd name="T5" fmla="*/ 77 h 388"/>
                <a:gd name="T6" fmla="*/ 7 w 358"/>
                <a:gd name="T7" fmla="*/ 59 h 388"/>
                <a:gd name="T8" fmla="*/ 29 w 358"/>
                <a:gd name="T9" fmla="*/ 51 h 388"/>
                <a:gd name="T10" fmla="*/ 58 w 358"/>
                <a:gd name="T11" fmla="*/ 53 h 388"/>
                <a:gd name="T12" fmla="*/ 162 w 358"/>
                <a:gd name="T13" fmla="*/ 8 h 388"/>
                <a:gd name="T14" fmla="*/ 179 w 358"/>
                <a:gd name="T15" fmla="*/ 0 h 388"/>
                <a:gd name="T16" fmla="*/ 195 w 358"/>
                <a:gd name="T17" fmla="*/ 8 h 388"/>
                <a:gd name="T18" fmla="*/ 299 w 358"/>
                <a:gd name="T19" fmla="*/ 53 h 388"/>
                <a:gd name="T20" fmla="*/ 328 w 358"/>
                <a:gd name="T21" fmla="*/ 51 h 388"/>
                <a:gd name="T22" fmla="*/ 351 w 358"/>
                <a:gd name="T23" fmla="*/ 59 h 388"/>
                <a:gd name="T24" fmla="*/ 357 w 358"/>
                <a:gd name="T25" fmla="*/ 77 h 388"/>
                <a:gd name="T26" fmla="*/ 201 w 358"/>
                <a:gd name="T27" fmla="*/ 381 h 388"/>
                <a:gd name="T28" fmla="*/ 179 w 358"/>
                <a:gd name="T29" fmla="*/ 388 h 388"/>
                <a:gd name="T30" fmla="*/ 26 w 358"/>
                <a:gd name="T31" fmla="*/ 67 h 388"/>
                <a:gd name="T32" fmla="*/ 18 w 358"/>
                <a:gd name="T33" fmla="*/ 70 h 388"/>
                <a:gd name="T34" fmla="*/ 16 w 358"/>
                <a:gd name="T35" fmla="*/ 76 h 388"/>
                <a:gd name="T36" fmla="*/ 165 w 358"/>
                <a:gd name="T37" fmla="*/ 367 h 388"/>
                <a:gd name="T38" fmla="*/ 192 w 358"/>
                <a:gd name="T39" fmla="*/ 368 h 388"/>
                <a:gd name="T40" fmla="*/ 341 w 358"/>
                <a:gd name="T41" fmla="*/ 76 h 388"/>
                <a:gd name="T42" fmla="*/ 339 w 358"/>
                <a:gd name="T43" fmla="*/ 70 h 388"/>
                <a:gd name="T44" fmla="*/ 330 w 358"/>
                <a:gd name="T45" fmla="*/ 67 h 388"/>
                <a:gd name="T46" fmla="*/ 299 w 358"/>
                <a:gd name="T47" fmla="*/ 69 h 388"/>
                <a:gd name="T48" fmla="*/ 182 w 358"/>
                <a:gd name="T49" fmla="*/ 17 h 388"/>
                <a:gd name="T50" fmla="*/ 179 w 358"/>
                <a:gd name="T51" fmla="*/ 16 h 388"/>
                <a:gd name="T52" fmla="*/ 175 w 358"/>
                <a:gd name="T53" fmla="*/ 17 h 388"/>
                <a:gd name="T54" fmla="*/ 58 w 358"/>
                <a:gd name="T55" fmla="*/ 69 h 388"/>
                <a:gd name="T56" fmla="*/ 27 w 358"/>
                <a:gd name="T57" fmla="*/ 67 h 388"/>
                <a:gd name="T58" fmla="*/ 26 w 358"/>
                <a:gd name="T59" fmla="*/ 67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8" h="388">
                  <a:moveTo>
                    <a:pt x="179" y="388"/>
                  </a:moveTo>
                  <a:cubicBezTo>
                    <a:pt x="171" y="388"/>
                    <a:pt x="163" y="385"/>
                    <a:pt x="156" y="380"/>
                  </a:cubicBezTo>
                  <a:cubicBezTo>
                    <a:pt x="112" y="349"/>
                    <a:pt x="8" y="257"/>
                    <a:pt x="0" y="77"/>
                  </a:cubicBezTo>
                  <a:cubicBezTo>
                    <a:pt x="0" y="70"/>
                    <a:pt x="2" y="64"/>
                    <a:pt x="7" y="59"/>
                  </a:cubicBezTo>
                  <a:cubicBezTo>
                    <a:pt x="12" y="53"/>
                    <a:pt x="21" y="50"/>
                    <a:pt x="29" y="51"/>
                  </a:cubicBezTo>
                  <a:cubicBezTo>
                    <a:pt x="39" y="52"/>
                    <a:pt x="49" y="53"/>
                    <a:pt x="58" y="53"/>
                  </a:cubicBezTo>
                  <a:cubicBezTo>
                    <a:pt x="92" y="53"/>
                    <a:pt x="137" y="45"/>
                    <a:pt x="162" y="8"/>
                  </a:cubicBezTo>
                  <a:cubicBezTo>
                    <a:pt x="166" y="3"/>
                    <a:pt x="172" y="0"/>
                    <a:pt x="179" y="0"/>
                  </a:cubicBezTo>
                  <a:cubicBezTo>
                    <a:pt x="185" y="0"/>
                    <a:pt x="192" y="3"/>
                    <a:pt x="195" y="8"/>
                  </a:cubicBezTo>
                  <a:cubicBezTo>
                    <a:pt x="220" y="45"/>
                    <a:pt x="265" y="53"/>
                    <a:pt x="299" y="53"/>
                  </a:cubicBezTo>
                  <a:cubicBezTo>
                    <a:pt x="309" y="53"/>
                    <a:pt x="318" y="52"/>
                    <a:pt x="328" y="51"/>
                  </a:cubicBezTo>
                  <a:cubicBezTo>
                    <a:pt x="337" y="50"/>
                    <a:pt x="345" y="53"/>
                    <a:pt x="351" y="59"/>
                  </a:cubicBezTo>
                  <a:cubicBezTo>
                    <a:pt x="355" y="64"/>
                    <a:pt x="358" y="70"/>
                    <a:pt x="357" y="77"/>
                  </a:cubicBezTo>
                  <a:cubicBezTo>
                    <a:pt x="350" y="257"/>
                    <a:pt x="245" y="349"/>
                    <a:pt x="201" y="381"/>
                  </a:cubicBezTo>
                  <a:cubicBezTo>
                    <a:pt x="194" y="385"/>
                    <a:pt x="187" y="388"/>
                    <a:pt x="179" y="388"/>
                  </a:cubicBezTo>
                  <a:close/>
                  <a:moveTo>
                    <a:pt x="26" y="67"/>
                  </a:moveTo>
                  <a:cubicBezTo>
                    <a:pt x="23" y="67"/>
                    <a:pt x="20" y="68"/>
                    <a:pt x="18" y="70"/>
                  </a:cubicBezTo>
                  <a:cubicBezTo>
                    <a:pt x="17" y="71"/>
                    <a:pt x="16" y="73"/>
                    <a:pt x="16" y="76"/>
                  </a:cubicBezTo>
                  <a:cubicBezTo>
                    <a:pt x="23" y="249"/>
                    <a:pt x="123" y="337"/>
                    <a:pt x="165" y="367"/>
                  </a:cubicBezTo>
                  <a:cubicBezTo>
                    <a:pt x="173" y="373"/>
                    <a:pt x="184" y="373"/>
                    <a:pt x="192" y="368"/>
                  </a:cubicBezTo>
                  <a:cubicBezTo>
                    <a:pt x="234" y="338"/>
                    <a:pt x="334" y="249"/>
                    <a:pt x="341" y="76"/>
                  </a:cubicBezTo>
                  <a:cubicBezTo>
                    <a:pt x="342" y="73"/>
                    <a:pt x="340" y="71"/>
                    <a:pt x="339" y="70"/>
                  </a:cubicBezTo>
                  <a:cubicBezTo>
                    <a:pt x="337" y="68"/>
                    <a:pt x="334" y="67"/>
                    <a:pt x="330" y="67"/>
                  </a:cubicBezTo>
                  <a:cubicBezTo>
                    <a:pt x="320" y="68"/>
                    <a:pt x="309" y="69"/>
                    <a:pt x="299" y="69"/>
                  </a:cubicBezTo>
                  <a:cubicBezTo>
                    <a:pt x="262" y="69"/>
                    <a:pt x="211" y="60"/>
                    <a:pt x="182" y="17"/>
                  </a:cubicBezTo>
                  <a:cubicBezTo>
                    <a:pt x="181" y="16"/>
                    <a:pt x="179" y="16"/>
                    <a:pt x="179" y="16"/>
                  </a:cubicBezTo>
                  <a:cubicBezTo>
                    <a:pt x="178" y="16"/>
                    <a:pt x="176" y="16"/>
                    <a:pt x="175" y="17"/>
                  </a:cubicBezTo>
                  <a:cubicBezTo>
                    <a:pt x="146" y="60"/>
                    <a:pt x="96" y="69"/>
                    <a:pt x="58" y="69"/>
                  </a:cubicBezTo>
                  <a:cubicBezTo>
                    <a:pt x="48" y="69"/>
                    <a:pt x="38" y="68"/>
                    <a:pt x="27" y="67"/>
                  </a:cubicBezTo>
                  <a:cubicBezTo>
                    <a:pt x="27" y="67"/>
                    <a:pt x="26" y="67"/>
                    <a:pt x="2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19" name="Oval 119">
              <a:extLst>
                <a:ext uri="{FF2B5EF4-FFF2-40B4-BE49-F238E27FC236}">
                  <a16:creationId xmlns:a16="http://schemas.microsoft.com/office/drawing/2014/main" id="{CD09C713-25AA-4E89-A27C-5648F68E1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650" y="3516312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0" name="Oval 120">
              <a:extLst>
                <a:ext uri="{FF2B5EF4-FFF2-40B4-BE49-F238E27FC236}">
                  <a16:creationId xmlns:a16="http://schemas.microsoft.com/office/drawing/2014/main" id="{D3BB0A0A-1D68-4C3C-A6D6-70F20D653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788" y="3457575"/>
              <a:ext cx="30162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1" name="Oval 121">
              <a:extLst>
                <a:ext uri="{FF2B5EF4-FFF2-40B4-BE49-F238E27FC236}">
                  <a16:creationId xmlns:a16="http://schemas.microsoft.com/office/drawing/2014/main" id="{A2F049A6-1956-4120-8299-A2A1781C5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4788" y="3911600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2" name="Oval 122">
              <a:extLst>
                <a:ext uri="{FF2B5EF4-FFF2-40B4-BE49-F238E27FC236}">
                  <a16:creationId xmlns:a16="http://schemas.microsoft.com/office/drawing/2014/main" id="{A2298050-0BCB-4334-A2E4-61F8D7682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5925" y="3516312"/>
              <a:ext cx="30162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DD646CF0-8B65-4F35-842D-A08B0CA7BC76}"/>
              </a:ext>
            </a:extLst>
          </p:cNvPr>
          <p:cNvGrpSpPr/>
          <p:nvPr/>
        </p:nvGrpSpPr>
        <p:grpSpPr>
          <a:xfrm>
            <a:off x="15401659" y="6380006"/>
            <a:ext cx="552887" cy="541991"/>
            <a:chOff x="4591050" y="904875"/>
            <a:chExt cx="644525" cy="631824"/>
          </a:xfrm>
          <a:solidFill>
            <a:schemeClr val="bg1"/>
          </a:solidFill>
        </p:grpSpPr>
        <p:sp>
          <p:nvSpPr>
            <p:cNvPr id="224" name="Freeform 176">
              <a:extLst>
                <a:ext uri="{FF2B5EF4-FFF2-40B4-BE49-F238E27FC236}">
                  <a16:creationId xmlns:a16="http://schemas.microsoft.com/office/drawing/2014/main" id="{6F59866A-5A70-496E-9C91-B7B5C43D9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75" y="1187450"/>
              <a:ext cx="444500" cy="266700"/>
            </a:xfrm>
            <a:custGeom>
              <a:avLst/>
              <a:gdLst>
                <a:gd name="T0" fmla="*/ 8 w 274"/>
                <a:gd name="T1" fmla="*/ 164 h 164"/>
                <a:gd name="T2" fmla="*/ 3 w 274"/>
                <a:gd name="T3" fmla="*/ 162 h 164"/>
                <a:gd name="T4" fmla="*/ 3 w 274"/>
                <a:gd name="T5" fmla="*/ 151 h 164"/>
                <a:gd name="T6" fmla="*/ 33 w 274"/>
                <a:gd name="T7" fmla="*/ 120 h 164"/>
                <a:gd name="T8" fmla="*/ 56 w 274"/>
                <a:gd name="T9" fmla="*/ 111 h 164"/>
                <a:gd name="T10" fmla="*/ 155 w 274"/>
                <a:gd name="T11" fmla="*/ 111 h 164"/>
                <a:gd name="T12" fmla="*/ 169 w 274"/>
                <a:gd name="T13" fmla="*/ 107 h 164"/>
                <a:gd name="T14" fmla="*/ 245 w 274"/>
                <a:gd name="T15" fmla="*/ 50 h 164"/>
                <a:gd name="T16" fmla="*/ 246 w 274"/>
                <a:gd name="T17" fmla="*/ 50 h 164"/>
                <a:gd name="T18" fmla="*/ 252 w 274"/>
                <a:gd name="T19" fmla="*/ 28 h 164"/>
                <a:gd name="T20" fmla="*/ 231 w 274"/>
                <a:gd name="T21" fmla="*/ 22 h 164"/>
                <a:gd name="T22" fmla="*/ 165 w 274"/>
                <a:gd name="T23" fmla="*/ 72 h 164"/>
                <a:gd name="T24" fmla="*/ 142 w 274"/>
                <a:gd name="T25" fmla="*/ 79 h 164"/>
                <a:gd name="T26" fmla="*/ 46 w 274"/>
                <a:gd name="T27" fmla="*/ 79 h 164"/>
                <a:gd name="T28" fmla="*/ 38 w 274"/>
                <a:gd name="T29" fmla="*/ 71 h 164"/>
                <a:gd name="T30" fmla="*/ 46 w 274"/>
                <a:gd name="T31" fmla="*/ 63 h 164"/>
                <a:gd name="T32" fmla="*/ 142 w 274"/>
                <a:gd name="T33" fmla="*/ 63 h 164"/>
                <a:gd name="T34" fmla="*/ 155 w 274"/>
                <a:gd name="T35" fmla="*/ 59 h 164"/>
                <a:gd name="T36" fmla="*/ 221 w 274"/>
                <a:gd name="T37" fmla="*/ 9 h 164"/>
                <a:gd name="T38" fmla="*/ 222 w 274"/>
                <a:gd name="T39" fmla="*/ 8 h 164"/>
                <a:gd name="T40" fmla="*/ 266 w 274"/>
                <a:gd name="T41" fmla="*/ 20 h 164"/>
                <a:gd name="T42" fmla="*/ 255 w 274"/>
                <a:gd name="T43" fmla="*/ 63 h 164"/>
                <a:gd name="T44" fmla="*/ 178 w 274"/>
                <a:gd name="T45" fmla="*/ 120 h 164"/>
                <a:gd name="T46" fmla="*/ 178 w 274"/>
                <a:gd name="T47" fmla="*/ 120 h 164"/>
                <a:gd name="T48" fmla="*/ 155 w 274"/>
                <a:gd name="T49" fmla="*/ 127 h 164"/>
                <a:gd name="T50" fmla="*/ 56 w 274"/>
                <a:gd name="T51" fmla="*/ 127 h 164"/>
                <a:gd name="T52" fmla="*/ 44 w 274"/>
                <a:gd name="T53" fmla="*/ 132 h 164"/>
                <a:gd name="T54" fmla="*/ 14 w 274"/>
                <a:gd name="T55" fmla="*/ 162 h 164"/>
                <a:gd name="T56" fmla="*/ 8 w 274"/>
                <a:gd name="T5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4" h="164">
                  <a:moveTo>
                    <a:pt x="8" y="164"/>
                  </a:moveTo>
                  <a:cubicBezTo>
                    <a:pt x="6" y="164"/>
                    <a:pt x="4" y="164"/>
                    <a:pt x="3" y="162"/>
                  </a:cubicBezTo>
                  <a:cubicBezTo>
                    <a:pt x="0" y="159"/>
                    <a:pt x="0" y="154"/>
                    <a:pt x="3" y="151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9" y="114"/>
                    <a:pt x="47" y="111"/>
                    <a:pt x="5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9" y="111"/>
                    <a:pt x="164" y="109"/>
                    <a:pt x="169" y="107"/>
                  </a:cubicBezTo>
                  <a:cubicBezTo>
                    <a:pt x="245" y="50"/>
                    <a:pt x="245" y="50"/>
                    <a:pt x="245" y="50"/>
                  </a:cubicBezTo>
                  <a:cubicBezTo>
                    <a:pt x="246" y="50"/>
                    <a:pt x="246" y="50"/>
                    <a:pt x="246" y="50"/>
                  </a:cubicBezTo>
                  <a:cubicBezTo>
                    <a:pt x="254" y="45"/>
                    <a:pt x="256" y="36"/>
                    <a:pt x="252" y="28"/>
                  </a:cubicBezTo>
                  <a:cubicBezTo>
                    <a:pt x="248" y="21"/>
                    <a:pt x="238" y="18"/>
                    <a:pt x="231" y="2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58" y="77"/>
                    <a:pt x="150" y="79"/>
                    <a:pt x="142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1" y="79"/>
                    <a:pt x="38" y="76"/>
                    <a:pt x="38" y="71"/>
                  </a:cubicBezTo>
                  <a:cubicBezTo>
                    <a:pt x="38" y="67"/>
                    <a:pt x="41" y="63"/>
                    <a:pt x="46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7" y="63"/>
                    <a:pt x="151" y="62"/>
                    <a:pt x="155" y="5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2" y="9"/>
                    <a:pt x="222" y="9"/>
                    <a:pt x="222" y="8"/>
                  </a:cubicBezTo>
                  <a:cubicBezTo>
                    <a:pt x="237" y="0"/>
                    <a:pt x="257" y="5"/>
                    <a:pt x="266" y="20"/>
                  </a:cubicBezTo>
                  <a:cubicBezTo>
                    <a:pt x="274" y="35"/>
                    <a:pt x="269" y="54"/>
                    <a:pt x="255" y="63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4" y="122"/>
                    <a:pt x="165" y="127"/>
                    <a:pt x="155" y="127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2" y="127"/>
                    <a:pt x="47" y="129"/>
                    <a:pt x="44" y="13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3" y="164"/>
                    <a:pt x="10" y="164"/>
                    <a:pt x="8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5" name="Freeform 177">
              <a:extLst>
                <a:ext uri="{FF2B5EF4-FFF2-40B4-BE49-F238E27FC236}">
                  <a16:creationId xmlns:a16="http://schemas.microsoft.com/office/drawing/2014/main" id="{FA2624A2-60FD-46C9-A0DD-4CBED2476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0" y="1030287"/>
              <a:ext cx="84137" cy="160337"/>
            </a:xfrm>
            <a:custGeom>
              <a:avLst/>
              <a:gdLst>
                <a:gd name="T0" fmla="*/ 8 w 52"/>
                <a:gd name="T1" fmla="*/ 98 h 98"/>
                <a:gd name="T2" fmla="*/ 0 w 52"/>
                <a:gd name="T3" fmla="*/ 90 h 98"/>
                <a:gd name="T4" fmla="*/ 0 w 52"/>
                <a:gd name="T5" fmla="*/ 8 h 98"/>
                <a:gd name="T6" fmla="*/ 8 w 52"/>
                <a:gd name="T7" fmla="*/ 0 h 98"/>
                <a:gd name="T8" fmla="*/ 44 w 52"/>
                <a:gd name="T9" fmla="*/ 0 h 98"/>
                <a:gd name="T10" fmla="*/ 52 w 52"/>
                <a:gd name="T11" fmla="*/ 8 h 98"/>
                <a:gd name="T12" fmla="*/ 44 w 52"/>
                <a:gd name="T13" fmla="*/ 16 h 98"/>
                <a:gd name="T14" fmla="*/ 16 w 52"/>
                <a:gd name="T15" fmla="*/ 16 h 98"/>
                <a:gd name="T16" fmla="*/ 16 w 52"/>
                <a:gd name="T17" fmla="*/ 90 h 98"/>
                <a:gd name="T18" fmla="*/ 8 w 52"/>
                <a:gd name="T1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98">
                  <a:moveTo>
                    <a:pt x="8" y="98"/>
                  </a:moveTo>
                  <a:cubicBezTo>
                    <a:pt x="3" y="98"/>
                    <a:pt x="0" y="95"/>
                    <a:pt x="0" y="9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2" y="3"/>
                    <a:pt x="52" y="8"/>
                  </a:cubicBezTo>
                  <a:cubicBezTo>
                    <a:pt x="52" y="12"/>
                    <a:pt x="49" y="16"/>
                    <a:pt x="4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5"/>
                    <a:pt x="12" y="98"/>
                    <a:pt x="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6" name="Freeform 178">
              <a:extLst>
                <a:ext uri="{FF2B5EF4-FFF2-40B4-BE49-F238E27FC236}">
                  <a16:creationId xmlns:a16="http://schemas.microsoft.com/office/drawing/2014/main" id="{5591D891-8CDE-4189-84C7-42EB98BE7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904875"/>
              <a:ext cx="127000" cy="285750"/>
            </a:xfrm>
            <a:custGeom>
              <a:avLst/>
              <a:gdLst>
                <a:gd name="T0" fmla="*/ 70 w 78"/>
                <a:gd name="T1" fmla="*/ 175 h 175"/>
                <a:gd name="T2" fmla="*/ 62 w 78"/>
                <a:gd name="T3" fmla="*/ 167 h 175"/>
                <a:gd name="T4" fmla="*/ 62 w 78"/>
                <a:gd name="T5" fmla="*/ 16 h 175"/>
                <a:gd name="T6" fmla="*/ 16 w 78"/>
                <a:gd name="T7" fmla="*/ 16 h 175"/>
                <a:gd name="T8" fmla="*/ 16 w 78"/>
                <a:gd name="T9" fmla="*/ 167 h 175"/>
                <a:gd name="T10" fmla="*/ 8 w 78"/>
                <a:gd name="T11" fmla="*/ 175 h 175"/>
                <a:gd name="T12" fmla="*/ 0 w 78"/>
                <a:gd name="T13" fmla="*/ 167 h 175"/>
                <a:gd name="T14" fmla="*/ 0 w 78"/>
                <a:gd name="T15" fmla="*/ 8 h 175"/>
                <a:gd name="T16" fmla="*/ 8 w 78"/>
                <a:gd name="T17" fmla="*/ 0 h 175"/>
                <a:gd name="T18" fmla="*/ 70 w 78"/>
                <a:gd name="T19" fmla="*/ 0 h 175"/>
                <a:gd name="T20" fmla="*/ 78 w 78"/>
                <a:gd name="T21" fmla="*/ 8 h 175"/>
                <a:gd name="T22" fmla="*/ 78 w 78"/>
                <a:gd name="T23" fmla="*/ 167 h 175"/>
                <a:gd name="T24" fmla="*/ 70 w 78"/>
                <a:gd name="T25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75">
                  <a:moveTo>
                    <a:pt x="70" y="175"/>
                  </a:moveTo>
                  <a:cubicBezTo>
                    <a:pt x="65" y="175"/>
                    <a:pt x="62" y="172"/>
                    <a:pt x="62" y="167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72"/>
                    <a:pt x="13" y="175"/>
                    <a:pt x="8" y="175"/>
                  </a:cubicBezTo>
                  <a:cubicBezTo>
                    <a:pt x="4" y="175"/>
                    <a:pt x="0" y="172"/>
                    <a:pt x="0" y="1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8" y="4"/>
                    <a:pt x="78" y="8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172"/>
                    <a:pt x="74" y="175"/>
                    <a:pt x="7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7" name="Freeform 179">
              <a:extLst>
                <a:ext uri="{FF2B5EF4-FFF2-40B4-BE49-F238E27FC236}">
                  <a16:creationId xmlns:a16="http://schemas.microsoft.com/office/drawing/2014/main" id="{2F905F76-F004-4B00-AB84-B5785A52E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75" y="950912"/>
              <a:ext cx="87312" cy="250825"/>
            </a:xfrm>
            <a:custGeom>
              <a:avLst/>
              <a:gdLst>
                <a:gd name="T0" fmla="*/ 45 w 53"/>
                <a:gd name="T1" fmla="*/ 154 h 154"/>
                <a:gd name="T2" fmla="*/ 37 w 53"/>
                <a:gd name="T3" fmla="*/ 146 h 154"/>
                <a:gd name="T4" fmla="*/ 37 w 53"/>
                <a:gd name="T5" fmla="*/ 16 h 154"/>
                <a:gd name="T6" fmla="*/ 8 w 53"/>
                <a:gd name="T7" fmla="*/ 16 h 154"/>
                <a:gd name="T8" fmla="*/ 0 w 53"/>
                <a:gd name="T9" fmla="*/ 8 h 154"/>
                <a:gd name="T10" fmla="*/ 8 w 53"/>
                <a:gd name="T11" fmla="*/ 0 h 154"/>
                <a:gd name="T12" fmla="*/ 45 w 53"/>
                <a:gd name="T13" fmla="*/ 0 h 154"/>
                <a:gd name="T14" fmla="*/ 53 w 53"/>
                <a:gd name="T15" fmla="*/ 8 h 154"/>
                <a:gd name="T16" fmla="*/ 53 w 53"/>
                <a:gd name="T17" fmla="*/ 146 h 154"/>
                <a:gd name="T18" fmla="*/ 45 w 53"/>
                <a:gd name="T1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54">
                  <a:moveTo>
                    <a:pt x="45" y="154"/>
                  </a:moveTo>
                  <a:cubicBezTo>
                    <a:pt x="41" y="154"/>
                    <a:pt x="37" y="151"/>
                    <a:pt x="37" y="14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0" y="0"/>
                    <a:pt x="53" y="3"/>
                    <a:pt x="53" y="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3" y="151"/>
                    <a:pt x="50" y="154"/>
                    <a:pt x="45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8" name="Freeform 180">
              <a:extLst>
                <a:ext uri="{FF2B5EF4-FFF2-40B4-BE49-F238E27FC236}">
                  <a16:creationId xmlns:a16="http://schemas.microsoft.com/office/drawing/2014/main" id="{641BABE0-8257-423F-B89D-1683983D5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1050" y="1281112"/>
              <a:ext cx="257175" cy="255587"/>
            </a:xfrm>
            <a:custGeom>
              <a:avLst/>
              <a:gdLst>
                <a:gd name="T0" fmla="*/ 117 w 158"/>
                <a:gd name="T1" fmla="*/ 157 h 157"/>
                <a:gd name="T2" fmla="*/ 112 w 158"/>
                <a:gd name="T3" fmla="*/ 155 h 157"/>
                <a:gd name="T4" fmla="*/ 112 w 158"/>
                <a:gd name="T5" fmla="*/ 143 h 157"/>
                <a:gd name="T6" fmla="*/ 138 w 158"/>
                <a:gd name="T7" fmla="*/ 117 h 157"/>
                <a:gd name="T8" fmla="*/ 41 w 158"/>
                <a:gd name="T9" fmla="*/ 20 h 157"/>
                <a:gd name="T10" fmla="*/ 15 w 158"/>
                <a:gd name="T11" fmla="*/ 46 h 157"/>
                <a:gd name="T12" fmla="*/ 3 w 158"/>
                <a:gd name="T13" fmla="*/ 46 h 157"/>
                <a:gd name="T14" fmla="*/ 3 w 158"/>
                <a:gd name="T15" fmla="*/ 35 h 157"/>
                <a:gd name="T16" fmla="*/ 36 w 158"/>
                <a:gd name="T17" fmla="*/ 3 h 157"/>
                <a:gd name="T18" fmla="*/ 47 w 158"/>
                <a:gd name="T19" fmla="*/ 3 h 157"/>
                <a:gd name="T20" fmla="*/ 155 w 158"/>
                <a:gd name="T21" fmla="*/ 111 h 157"/>
                <a:gd name="T22" fmla="*/ 158 w 158"/>
                <a:gd name="T23" fmla="*/ 117 h 157"/>
                <a:gd name="T24" fmla="*/ 155 w 158"/>
                <a:gd name="T25" fmla="*/ 122 h 157"/>
                <a:gd name="T26" fmla="*/ 123 w 158"/>
                <a:gd name="T27" fmla="*/ 155 h 157"/>
                <a:gd name="T28" fmla="*/ 117 w 158"/>
                <a:gd name="T2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7">
                  <a:moveTo>
                    <a:pt x="117" y="157"/>
                  </a:moveTo>
                  <a:cubicBezTo>
                    <a:pt x="115" y="157"/>
                    <a:pt x="113" y="156"/>
                    <a:pt x="112" y="155"/>
                  </a:cubicBezTo>
                  <a:cubicBezTo>
                    <a:pt x="108" y="151"/>
                    <a:pt x="108" y="146"/>
                    <a:pt x="112" y="143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2" y="50"/>
                    <a:pt x="6" y="50"/>
                    <a:pt x="3" y="46"/>
                  </a:cubicBezTo>
                  <a:cubicBezTo>
                    <a:pt x="0" y="43"/>
                    <a:pt x="0" y="38"/>
                    <a:pt x="3" y="3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4" y="0"/>
                    <a:pt x="47" y="3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7" y="112"/>
                    <a:pt x="158" y="114"/>
                    <a:pt x="158" y="117"/>
                  </a:cubicBezTo>
                  <a:cubicBezTo>
                    <a:pt x="158" y="119"/>
                    <a:pt x="157" y="121"/>
                    <a:pt x="155" y="122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1" y="156"/>
                    <a:pt x="119" y="157"/>
                    <a:pt x="11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29" name="Freeform 181">
              <a:extLst>
                <a:ext uri="{FF2B5EF4-FFF2-40B4-BE49-F238E27FC236}">
                  <a16:creationId xmlns:a16="http://schemas.microsoft.com/office/drawing/2014/main" id="{28887433-5DBB-4285-B1CA-094D5437C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888" y="1212850"/>
              <a:ext cx="357187" cy="112712"/>
            </a:xfrm>
            <a:custGeom>
              <a:avLst/>
              <a:gdLst>
                <a:gd name="T0" fmla="*/ 215 w 219"/>
                <a:gd name="T1" fmla="*/ 18 h 69"/>
                <a:gd name="T2" fmla="*/ 186 w 219"/>
                <a:gd name="T3" fmla="*/ 0 h 69"/>
                <a:gd name="T4" fmla="*/ 109 w 219"/>
                <a:gd name="T5" fmla="*/ 0 h 69"/>
                <a:gd name="T6" fmla="*/ 81 w 219"/>
                <a:gd name="T7" fmla="*/ 0 h 69"/>
                <a:gd name="T8" fmla="*/ 41 w 219"/>
                <a:gd name="T9" fmla="*/ 16 h 69"/>
                <a:gd name="T10" fmla="*/ 0 w 219"/>
                <a:gd name="T11" fmla="*/ 57 h 69"/>
                <a:gd name="T12" fmla="*/ 11 w 219"/>
                <a:gd name="T13" fmla="*/ 69 h 69"/>
                <a:gd name="T14" fmla="*/ 52 w 219"/>
                <a:gd name="T15" fmla="*/ 27 h 69"/>
                <a:gd name="T16" fmla="*/ 81 w 219"/>
                <a:gd name="T17" fmla="*/ 16 h 69"/>
                <a:gd name="T18" fmla="*/ 109 w 219"/>
                <a:gd name="T19" fmla="*/ 16 h 69"/>
                <a:gd name="T20" fmla="*/ 186 w 219"/>
                <a:gd name="T21" fmla="*/ 16 h 69"/>
                <a:gd name="T22" fmla="*/ 201 w 219"/>
                <a:gd name="T23" fmla="*/ 25 h 69"/>
                <a:gd name="T24" fmla="*/ 201 w 219"/>
                <a:gd name="T25" fmla="*/ 38 h 69"/>
                <a:gd name="T26" fmla="*/ 186 w 219"/>
                <a:gd name="T27" fmla="*/ 47 h 69"/>
                <a:gd name="T28" fmla="*/ 109 w 219"/>
                <a:gd name="T29" fmla="*/ 47 h 69"/>
                <a:gd name="T30" fmla="*/ 101 w 219"/>
                <a:gd name="T31" fmla="*/ 55 h 69"/>
                <a:gd name="T32" fmla="*/ 109 w 219"/>
                <a:gd name="T33" fmla="*/ 63 h 69"/>
                <a:gd name="T34" fmla="*/ 186 w 219"/>
                <a:gd name="T35" fmla="*/ 63 h 69"/>
                <a:gd name="T36" fmla="*/ 215 w 219"/>
                <a:gd name="T37" fmla="*/ 45 h 69"/>
                <a:gd name="T38" fmla="*/ 215 w 219"/>
                <a:gd name="T3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9" h="69">
                  <a:moveTo>
                    <a:pt x="215" y="18"/>
                  </a:moveTo>
                  <a:cubicBezTo>
                    <a:pt x="210" y="7"/>
                    <a:pt x="199" y="0"/>
                    <a:pt x="186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6" y="0"/>
                    <a:pt x="51" y="6"/>
                    <a:pt x="41" y="1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60" y="20"/>
                    <a:pt x="70" y="16"/>
                    <a:pt x="81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92" y="16"/>
                    <a:pt x="198" y="19"/>
                    <a:pt x="201" y="25"/>
                  </a:cubicBezTo>
                  <a:cubicBezTo>
                    <a:pt x="203" y="29"/>
                    <a:pt x="203" y="34"/>
                    <a:pt x="201" y="38"/>
                  </a:cubicBezTo>
                  <a:cubicBezTo>
                    <a:pt x="198" y="44"/>
                    <a:pt x="192" y="47"/>
                    <a:pt x="186" y="47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4" y="47"/>
                    <a:pt x="101" y="51"/>
                    <a:pt x="101" y="55"/>
                  </a:cubicBezTo>
                  <a:cubicBezTo>
                    <a:pt x="101" y="60"/>
                    <a:pt x="104" y="63"/>
                    <a:pt x="109" y="6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99" y="63"/>
                    <a:pt x="210" y="56"/>
                    <a:pt x="215" y="45"/>
                  </a:cubicBezTo>
                  <a:cubicBezTo>
                    <a:pt x="219" y="36"/>
                    <a:pt x="219" y="27"/>
                    <a:pt x="2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A8D18263-1A7F-4D6E-A276-ED73E7F3CA1D}"/>
              </a:ext>
            </a:extLst>
          </p:cNvPr>
          <p:cNvGrpSpPr/>
          <p:nvPr/>
        </p:nvGrpSpPr>
        <p:grpSpPr>
          <a:xfrm>
            <a:off x="10427419" y="6361962"/>
            <a:ext cx="484632" cy="484632"/>
            <a:chOff x="7485063" y="5816600"/>
            <a:chExt cx="631824" cy="631824"/>
          </a:xfrm>
          <a:solidFill>
            <a:schemeClr val="bg1"/>
          </a:solidFill>
        </p:grpSpPr>
        <p:sp>
          <p:nvSpPr>
            <p:cNvPr id="231" name="Freeform 198">
              <a:extLst>
                <a:ext uri="{FF2B5EF4-FFF2-40B4-BE49-F238E27FC236}">
                  <a16:creationId xmlns:a16="http://schemas.microsoft.com/office/drawing/2014/main" id="{0B23996E-CA60-4BF3-B59D-DC5ED921B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0025" y="5816600"/>
              <a:ext cx="296862" cy="519112"/>
            </a:xfrm>
            <a:custGeom>
              <a:avLst/>
              <a:gdLst>
                <a:gd name="T0" fmla="*/ 132 w 182"/>
                <a:gd name="T1" fmla="*/ 319 h 319"/>
                <a:gd name="T2" fmla="*/ 126 w 182"/>
                <a:gd name="T3" fmla="*/ 317 h 319"/>
                <a:gd name="T4" fmla="*/ 3 w 182"/>
                <a:gd name="T5" fmla="*/ 193 h 319"/>
                <a:gd name="T6" fmla="*/ 0 w 182"/>
                <a:gd name="T7" fmla="*/ 188 h 319"/>
                <a:gd name="T8" fmla="*/ 0 w 182"/>
                <a:gd name="T9" fmla="*/ 8 h 319"/>
                <a:gd name="T10" fmla="*/ 3 w 182"/>
                <a:gd name="T11" fmla="*/ 2 h 319"/>
                <a:gd name="T12" fmla="*/ 9 w 182"/>
                <a:gd name="T13" fmla="*/ 0 h 319"/>
                <a:gd name="T14" fmla="*/ 182 w 182"/>
                <a:gd name="T15" fmla="*/ 192 h 319"/>
                <a:gd name="T16" fmla="*/ 138 w 182"/>
                <a:gd name="T17" fmla="*/ 317 h 319"/>
                <a:gd name="T18" fmla="*/ 132 w 182"/>
                <a:gd name="T19" fmla="*/ 319 h 319"/>
                <a:gd name="T20" fmla="*/ 132 w 182"/>
                <a:gd name="T21" fmla="*/ 319 h 319"/>
                <a:gd name="T22" fmla="*/ 16 w 182"/>
                <a:gd name="T23" fmla="*/ 184 h 319"/>
                <a:gd name="T24" fmla="*/ 131 w 182"/>
                <a:gd name="T25" fmla="*/ 299 h 319"/>
                <a:gd name="T26" fmla="*/ 166 w 182"/>
                <a:gd name="T27" fmla="*/ 192 h 319"/>
                <a:gd name="T28" fmla="*/ 16 w 182"/>
                <a:gd name="T29" fmla="*/ 16 h 319"/>
                <a:gd name="T30" fmla="*/ 16 w 182"/>
                <a:gd name="T31" fmla="*/ 18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19">
                  <a:moveTo>
                    <a:pt x="132" y="319"/>
                  </a:moveTo>
                  <a:cubicBezTo>
                    <a:pt x="130" y="319"/>
                    <a:pt x="128" y="318"/>
                    <a:pt x="126" y="317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1" y="192"/>
                    <a:pt x="0" y="190"/>
                    <a:pt x="0" y="18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06" y="4"/>
                    <a:pt x="182" y="88"/>
                    <a:pt x="182" y="192"/>
                  </a:cubicBezTo>
                  <a:cubicBezTo>
                    <a:pt x="182" y="239"/>
                    <a:pt x="165" y="286"/>
                    <a:pt x="138" y="317"/>
                  </a:cubicBezTo>
                  <a:cubicBezTo>
                    <a:pt x="136" y="318"/>
                    <a:pt x="134" y="319"/>
                    <a:pt x="132" y="319"/>
                  </a:cubicBezTo>
                  <a:cubicBezTo>
                    <a:pt x="132" y="319"/>
                    <a:pt x="132" y="319"/>
                    <a:pt x="132" y="319"/>
                  </a:cubicBezTo>
                  <a:close/>
                  <a:moveTo>
                    <a:pt x="16" y="184"/>
                  </a:moveTo>
                  <a:cubicBezTo>
                    <a:pt x="131" y="299"/>
                    <a:pt x="131" y="299"/>
                    <a:pt x="131" y="299"/>
                  </a:cubicBezTo>
                  <a:cubicBezTo>
                    <a:pt x="152" y="272"/>
                    <a:pt x="166" y="231"/>
                    <a:pt x="166" y="192"/>
                  </a:cubicBezTo>
                  <a:cubicBezTo>
                    <a:pt x="166" y="100"/>
                    <a:pt x="101" y="25"/>
                    <a:pt x="16" y="16"/>
                  </a:cubicBezTo>
                  <a:lnTo>
                    <a:pt x="16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2" name="Freeform 199">
              <a:extLst>
                <a:ext uri="{FF2B5EF4-FFF2-40B4-BE49-F238E27FC236}">
                  <a16:creationId xmlns:a16="http://schemas.microsoft.com/office/drawing/2014/main" id="{CEF7DD6B-FF98-4450-BF12-795C4AF75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5063" y="6151562"/>
              <a:ext cx="520700" cy="296862"/>
            </a:xfrm>
            <a:custGeom>
              <a:avLst/>
              <a:gdLst>
                <a:gd name="T0" fmla="*/ 192 w 320"/>
                <a:gd name="T1" fmla="*/ 182 h 182"/>
                <a:gd name="T2" fmla="*/ 0 w 320"/>
                <a:gd name="T3" fmla="*/ 8 h 182"/>
                <a:gd name="T4" fmla="*/ 2 w 320"/>
                <a:gd name="T5" fmla="*/ 2 h 182"/>
                <a:gd name="T6" fmla="*/ 8 w 320"/>
                <a:gd name="T7" fmla="*/ 0 h 182"/>
                <a:gd name="T8" fmla="*/ 188 w 320"/>
                <a:gd name="T9" fmla="*/ 0 h 182"/>
                <a:gd name="T10" fmla="*/ 194 w 320"/>
                <a:gd name="T11" fmla="*/ 2 h 182"/>
                <a:gd name="T12" fmla="*/ 318 w 320"/>
                <a:gd name="T13" fmla="*/ 126 h 182"/>
                <a:gd name="T14" fmla="*/ 320 w 320"/>
                <a:gd name="T15" fmla="*/ 132 h 182"/>
                <a:gd name="T16" fmla="*/ 317 w 320"/>
                <a:gd name="T17" fmla="*/ 138 h 182"/>
                <a:gd name="T18" fmla="*/ 192 w 320"/>
                <a:gd name="T19" fmla="*/ 182 h 182"/>
                <a:gd name="T20" fmla="*/ 17 w 320"/>
                <a:gd name="T21" fmla="*/ 16 h 182"/>
                <a:gd name="T22" fmla="*/ 192 w 320"/>
                <a:gd name="T23" fmla="*/ 166 h 182"/>
                <a:gd name="T24" fmla="*/ 300 w 320"/>
                <a:gd name="T25" fmla="*/ 131 h 182"/>
                <a:gd name="T26" fmla="*/ 185 w 320"/>
                <a:gd name="T27" fmla="*/ 16 h 182"/>
                <a:gd name="T28" fmla="*/ 17 w 320"/>
                <a:gd name="T29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182">
                  <a:moveTo>
                    <a:pt x="192" y="182"/>
                  </a:moveTo>
                  <a:cubicBezTo>
                    <a:pt x="97" y="182"/>
                    <a:pt x="5" y="99"/>
                    <a:pt x="0" y="8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1"/>
                    <a:pt x="194" y="2"/>
                  </a:cubicBezTo>
                  <a:cubicBezTo>
                    <a:pt x="318" y="126"/>
                    <a:pt x="318" y="126"/>
                    <a:pt x="318" y="126"/>
                  </a:cubicBezTo>
                  <a:cubicBezTo>
                    <a:pt x="319" y="127"/>
                    <a:pt x="320" y="130"/>
                    <a:pt x="320" y="132"/>
                  </a:cubicBezTo>
                  <a:cubicBezTo>
                    <a:pt x="320" y="134"/>
                    <a:pt x="319" y="136"/>
                    <a:pt x="317" y="138"/>
                  </a:cubicBezTo>
                  <a:cubicBezTo>
                    <a:pt x="287" y="165"/>
                    <a:pt x="238" y="182"/>
                    <a:pt x="192" y="182"/>
                  </a:cubicBezTo>
                  <a:close/>
                  <a:moveTo>
                    <a:pt x="17" y="16"/>
                  </a:moveTo>
                  <a:cubicBezTo>
                    <a:pt x="27" y="96"/>
                    <a:pt x="108" y="166"/>
                    <a:pt x="192" y="166"/>
                  </a:cubicBezTo>
                  <a:cubicBezTo>
                    <a:pt x="231" y="166"/>
                    <a:pt x="272" y="153"/>
                    <a:pt x="300" y="131"/>
                  </a:cubicBezTo>
                  <a:cubicBezTo>
                    <a:pt x="185" y="16"/>
                    <a:pt x="185" y="16"/>
                    <a:pt x="185" y="16"/>
                  </a:cubicBez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3" name="Freeform 200">
              <a:extLst>
                <a:ext uri="{FF2B5EF4-FFF2-40B4-BE49-F238E27FC236}">
                  <a16:creationId xmlns:a16="http://schemas.microsoft.com/office/drawing/2014/main" id="{23C061F6-47C0-4415-BEF2-1BDE14725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6054725"/>
              <a:ext cx="73025" cy="73025"/>
            </a:xfrm>
            <a:custGeom>
              <a:avLst/>
              <a:gdLst>
                <a:gd name="T0" fmla="*/ 36 w 44"/>
                <a:gd name="T1" fmla="*/ 44 h 44"/>
                <a:gd name="T2" fmla="*/ 30 w 44"/>
                <a:gd name="T3" fmla="*/ 42 h 44"/>
                <a:gd name="T4" fmla="*/ 3 w 44"/>
                <a:gd name="T5" fmla="*/ 14 h 44"/>
                <a:gd name="T6" fmla="*/ 3 w 44"/>
                <a:gd name="T7" fmla="*/ 3 h 44"/>
                <a:gd name="T8" fmla="*/ 14 w 44"/>
                <a:gd name="T9" fmla="*/ 3 h 44"/>
                <a:gd name="T10" fmla="*/ 41 w 44"/>
                <a:gd name="T11" fmla="*/ 30 h 44"/>
                <a:gd name="T12" fmla="*/ 41 w 44"/>
                <a:gd name="T13" fmla="*/ 42 h 44"/>
                <a:gd name="T14" fmla="*/ 36 w 4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6" y="44"/>
                  </a:moveTo>
                  <a:cubicBezTo>
                    <a:pt x="34" y="44"/>
                    <a:pt x="32" y="43"/>
                    <a:pt x="30" y="4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4" y="38"/>
                    <a:pt x="41" y="42"/>
                  </a:cubicBezTo>
                  <a:cubicBezTo>
                    <a:pt x="40" y="43"/>
                    <a:pt x="38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4" name="Freeform 201">
              <a:extLst>
                <a:ext uri="{FF2B5EF4-FFF2-40B4-BE49-F238E27FC236}">
                  <a16:creationId xmlns:a16="http://schemas.microsoft.com/office/drawing/2014/main" id="{968E2F31-E860-430C-ABCF-DEF885B10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5" y="5992812"/>
              <a:ext cx="130175" cy="130175"/>
            </a:xfrm>
            <a:custGeom>
              <a:avLst/>
              <a:gdLst>
                <a:gd name="T0" fmla="*/ 72 w 80"/>
                <a:gd name="T1" fmla="*/ 80 h 80"/>
                <a:gd name="T2" fmla="*/ 66 w 80"/>
                <a:gd name="T3" fmla="*/ 78 h 80"/>
                <a:gd name="T4" fmla="*/ 3 w 80"/>
                <a:gd name="T5" fmla="*/ 14 h 80"/>
                <a:gd name="T6" fmla="*/ 3 w 80"/>
                <a:gd name="T7" fmla="*/ 3 h 80"/>
                <a:gd name="T8" fmla="*/ 14 w 80"/>
                <a:gd name="T9" fmla="*/ 3 h 80"/>
                <a:gd name="T10" fmla="*/ 77 w 80"/>
                <a:gd name="T11" fmla="*/ 66 h 80"/>
                <a:gd name="T12" fmla="*/ 77 w 80"/>
                <a:gd name="T13" fmla="*/ 78 h 80"/>
                <a:gd name="T14" fmla="*/ 72 w 80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0">
                  <a:moveTo>
                    <a:pt x="72" y="80"/>
                  </a:moveTo>
                  <a:cubicBezTo>
                    <a:pt x="70" y="80"/>
                    <a:pt x="68" y="79"/>
                    <a:pt x="66" y="7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80" y="69"/>
                    <a:pt x="80" y="74"/>
                    <a:pt x="77" y="78"/>
                  </a:cubicBezTo>
                  <a:cubicBezTo>
                    <a:pt x="76" y="79"/>
                    <a:pt x="74" y="80"/>
                    <a:pt x="7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5" name="Freeform 202">
              <a:extLst>
                <a:ext uri="{FF2B5EF4-FFF2-40B4-BE49-F238E27FC236}">
                  <a16:creationId xmlns:a16="http://schemas.microsoft.com/office/drawing/2014/main" id="{D4998CAA-9CE2-4C17-8540-F28145C4D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5942012"/>
              <a:ext cx="180975" cy="177800"/>
            </a:xfrm>
            <a:custGeom>
              <a:avLst/>
              <a:gdLst>
                <a:gd name="T0" fmla="*/ 103 w 111"/>
                <a:gd name="T1" fmla="*/ 110 h 110"/>
                <a:gd name="T2" fmla="*/ 97 w 111"/>
                <a:gd name="T3" fmla="*/ 108 h 110"/>
                <a:gd name="T4" fmla="*/ 3 w 111"/>
                <a:gd name="T5" fmla="*/ 14 h 110"/>
                <a:gd name="T6" fmla="*/ 3 w 111"/>
                <a:gd name="T7" fmla="*/ 3 h 110"/>
                <a:gd name="T8" fmla="*/ 15 w 111"/>
                <a:gd name="T9" fmla="*/ 3 h 110"/>
                <a:gd name="T10" fmla="*/ 108 w 111"/>
                <a:gd name="T11" fmla="*/ 97 h 110"/>
                <a:gd name="T12" fmla="*/ 108 w 111"/>
                <a:gd name="T13" fmla="*/ 108 h 110"/>
                <a:gd name="T14" fmla="*/ 103 w 111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10">
                  <a:moveTo>
                    <a:pt x="103" y="110"/>
                  </a:moveTo>
                  <a:cubicBezTo>
                    <a:pt x="100" y="110"/>
                    <a:pt x="98" y="109"/>
                    <a:pt x="97" y="10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11" y="100"/>
                    <a:pt x="111" y="105"/>
                    <a:pt x="108" y="108"/>
                  </a:cubicBezTo>
                  <a:cubicBezTo>
                    <a:pt x="107" y="109"/>
                    <a:pt x="105" y="110"/>
                    <a:pt x="103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6" name="Freeform 203">
              <a:extLst>
                <a:ext uri="{FF2B5EF4-FFF2-40B4-BE49-F238E27FC236}">
                  <a16:creationId xmlns:a16="http://schemas.microsoft.com/office/drawing/2014/main" id="{57DFC4E8-7F74-416C-8913-8DF8E07E8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538" y="5895975"/>
              <a:ext cx="188912" cy="188912"/>
            </a:xfrm>
            <a:custGeom>
              <a:avLst/>
              <a:gdLst>
                <a:gd name="T0" fmla="*/ 107 w 116"/>
                <a:gd name="T1" fmla="*/ 116 h 116"/>
                <a:gd name="T2" fmla="*/ 102 w 116"/>
                <a:gd name="T3" fmla="*/ 113 h 116"/>
                <a:gd name="T4" fmla="*/ 3 w 116"/>
                <a:gd name="T5" fmla="*/ 15 h 116"/>
                <a:gd name="T6" fmla="*/ 3 w 116"/>
                <a:gd name="T7" fmla="*/ 3 h 116"/>
                <a:gd name="T8" fmla="*/ 14 w 116"/>
                <a:gd name="T9" fmla="*/ 3 h 116"/>
                <a:gd name="T10" fmla="*/ 113 w 116"/>
                <a:gd name="T11" fmla="*/ 102 h 116"/>
                <a:gd name="T12" fmla="*/ 113 w 116"/>
                <a:gd name="T13" fmla="*/ 113 h 116"/>
                <a:gd name="T14" fmla="*/ 107 w 116"/>
                <a:gd name="T1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6">
                  <a:moveTo>
                    <a:pt x="107" y="116"/>
                  </a:moveTo>
                  <a:cubicBezTo>
                    <a:pt x="105" y="116"/>
                    <a:pt x="103" y="115"/>
                    <a:pt x="102" y="1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6" y="105"/>
                    <a:pt x="116" y="110"/>
                    <a:pt x="113" y="113"/>
                  </a:cubicBezTo>
                  <a:cubicBezTo>
                    <a:pt x="111" y="115"/>
                    <a:pt x="109" y="116"/>
                    <a:pt x="10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7" name="Freeform 204">
              <a:extLst>
                <a:ext uri="{FF2B5EF4-FFF2-40B4-BE49-F238E27FC236}">
                  <a16:creationId xmlns:a16="http://schemas.microsoft.com/office/drawing/2014/main" id="{52580934-AA6D-4035-B2B5-A9D7F923B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338" y="5856287"/>
              <a:ext cx="141287" cy="139700"/>
            </a:xfrm>
            <a:custGeom>
              <a:avLst/>
              <a:gdLst>
                <a:gd name="T0" fmla="*/ 78 w 87"/>
                <a:gd name="T1" fmla="*/ 86 h 86"/>
                <a:gd name="T2" fmla="*/ 72 w 87"/>
                <a:gd name="T3" fmla="*/ 84 h 86"/>
                <a:gd name="T4" fmla="*/ 3 w 87"/>
                <a:gd name="T5" fmla="*/ 15 h 86"/>
                <a:gd name="T6" fmla="*/ 3 w 87"/>
                <a:gd name="T7" fmla="*/ 3 h 86"/>
                <a:gd name="T8" fmla="*/ 14 w 87"/>
                <a:gd name="T9" fmla="*/ 3 h 86"/>
                <a:gd name="T10" fmla="*/ 84 w 87"/>
                <a:gd name="T11" fmla="*/ 73 h 86"/>
                <a:gd name="T12" fmla="*/ 84 w 87"/>
                <a:gd name="T13" fmla="*/ 84 h 86"/>
                <a:gd name="T14" fmla="*/ 78 w 87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6">
                  <a:moveTo>
                    <a:pt x="78" y="86"/>
                  </a:moveTo>
                  <a:cubicBezTo>
                    <a:pt x="76" y="86"/>
                    <a:pt x="74" y="86"/>
                    <a:pt x="72" y="8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7" y="76"/>
                    <a:pt x="87" y="81"/>
                    <a:pt x="84" y="84"/>
                  </a:cubicBezTo>
                  <a:cubicBezTo>
                    <a:pt x="82" y="86"/>
                    <a:pt x="80" y="86"/>
                    <a:pt x="7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238" name="Freeform 206">
              <a:extLst>
                <a:ext uri="{FF2B5EF4-FFF2-40B4-BE49-F238E27FC236}">
                  <a16:creationId xmlns:a16="http://schemas.microsoft.com/office/drawing/2014/main" id="{60A6A52E-108B-497F-8000-72CCC81E0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5830888"/>
              <a:ext cx="85725" cy="82550"/>
            </a:xfrm>
            <a:custGeom>
              <a:avLst/>
              <a:gdLst>
                <a:gd name="T0" fmla="*/ 44 w 53"/>
                <a:gd name="T1" fmla="*/ 51 h 51"/>
                <a:gd name="T2" fmla="*/ 38 w 53"/>
                <a:gd name="T3" fmla="*/ 49 h 51"/>
                <a:gd name="T4" fmla="*/ 3 w 53"/>
                <a:gd name="T5" fmla="*/ 14 h 51"/>
                <a:gd name="T6" fmla="*/ 3 w 53"/>
                <a:gd name="T7" fmla="*/ 3 h 51"/>
                <a:gd name="T8" fmla="*/ 14 w 53"/>
                <a:gd name="T9" fmla="*/ 3 h 51"/>
                <a:gd name="T10" fmla="*/ 49 w 53"/>
                <a:gd name="T11" fmla="*/ 38 h 51"/>
                <a:gd name="T12" fmla="*/ 49 w 53"/>
                <a:gd name="T13" fmla="*/ 49 h 51"/>
                <a:gd name="T14" fmla="*/ 44 w 53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1">
                  <a:moveTo>
                    <a:pt x="44" y="51"/>
                  </a:moveTo>
                  <a:cubicBezTo>
                    <a:pt x="42" y="51"/>
                    <a:pt x="40" y="51"/>
                    <a:pt x="38" y="4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3" y="41"/>
                    <a:pt x="53" y="46"/>
                    <a:pt x="49" y="49"/>
                  </a:cubicBezTo>
                  <a:cubicBezTo>
                    <a:pt x="48" y="51"/>
                    <a:pt x="46" y="51"/>
                    <a:pt x="4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  <p:sp>
        <p:nvSpPr>
          <p:cNvPr id="120" name="Shape">
            <a:extLst>
              <a:ext uri="{FF2B5EF4-FFF2-40B4-BE49-F238E27FC236}">
                <a16:creationId xmlns:a16="http://schemas.microsoft.com/office/drawing/2014/main" id="{5D20DE12-FAEC-4D2E-B6B4-B1A2799FA101}"/>
              </a:ext>
            </a:extLst>
          </p:cNvPr>
          <p:cNvSpPr/>
          <p:nvPr/>
        </p:nvSpPr>
        <p:spPr>
          <a:xfrm>
            <a:off x="13000334" y="7892052"/>
            <a:ext cx="413748" cy="413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F7F9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Lato" panose="020F0502020204030203" pitchFamily="34" charset="0"/>
              <a:sym typeface="Gill Sa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5DBD07-A7F1-4957-8CC3-0C2DC0C766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23" b="41127"/>
          <a:stretch/>
        </p:blipFill>
        <p:spPr>
          <a:xfrm>
            <a:off x="12629133" y="4991100"/>
            <a:ext cx="1178770" cy="613573"/>
          </a:xfrm>
          <a:prstGeom prst="rect">
            <a:avLst/>
          </a:prstGeom>
        </p:spPr>
      </p:pic>
      <p:grpSp>
        <p:nvGrpSpPr>
          <p:cNvPr id="141" name="Group 140">
            <a:extLst>
              <a:ext uri="{FF2B5EF4-FFF2-40B4-BE49-F238E27FC236}">
                <a16:creationId xmlns:a16="http://schemas.microsoft.com/office/drawing/2014/main" id="{52D0EDA0-0AE6-40B7-B07E-A154E3FDBAD5}"/>
              </a:ext>
            </a:extLst>
          </p:cNvPr>
          <p:cNvGrpSpPr/>
          <p:nvPr/>
        </p:nvGrpSpPr>
        <p:grpSpPr>
          <a:xfrm>
            <a:off x="2936968" y="7604329"/>
            <a:ext cx="484632" cy="484632"/>
            <a:chOff x="7485063" y="5816600"/>
            <a:chExt cx="631824" cy="63182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2" name="Freeform 198">
              <a:extLst>
                <a:ext uri="{FF2B5EF4-FFF2-40B4-BE49-F238E27FC236}">
                  <a16:creationId xmlns:a16="http://schemas.microsoft.com/office/drawing/2014/main" id="{D200CE39-5013-4F96-8FFD-E712358EE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0025" y="5816600"/>
              <a:ext cx="296862" cy="519112"/>
            </a:xfrm>
            <a:custGeom>
              <a:avLst/>
              <a:gdLst>
                <a:gd name="T0" fmla="*/ 132 w 182"/>
                <a:gd name="T1" fmla="*/ 319 h 319"/>
                <a:gd name="T2" fmla="*/ 126 w 182"/>
                <a:gd name="T3" fmla="*/ 317 h 319"/>
                <a:gd name="T4" fmla="*/ 3 w 182"/>
                <a:gd name="T5" fmla="*/ 193 h 319"/>
                <a:gd name="T6" fmla="*/ 0 w 182"/>
                <a:gd name="T7" fmla="*/ 188 h 319"/>
                <a:gd name="T8" fmla="*/ 0 w 182"/>
                <a:gd name="T9" fmla="*/ 8 h 319"/>
                <a:gd name="T10" fmla="*/ 3 w 182"/>
                <a:gd name="T11" fmla="*/ 2 h 319"/>
                <a:gd name="T12" fmla="*/ 9 w 182"/>
                <a:gd name="T13" fmla="*/ 0 h 319"/>
                <a:gd name="T14" fmla="*/ 182 w 182"/>
                <a:gd name="T15" fmla="*/ 192 h 319"/>
                <a:gd name="T16" fmla="*/ 138 w 182"/>
                <a:gd name="T17" fmla="*/ 317 h 319"/>
                <a:gd name="T18" fmla="*/ 132 w 182"/>
                <a:gd name="T19" fmla="*/ 319 h 319"/>
                <a:gd name="T20" fmla="*/ 132 w 182"/>
                <a:gd name="T21" fmla="*/ 319 h 319"/>
                <a:gd name="T22" fmla="*/ 16 w 182"/>
                <a:gd name="T23" fmla="*/ 184 h 319"/>
                <a:gd name="T24" fmla="*/ 131 w 182"/>
                <a:gd name="T25" fmla="*/ 299 h 319"/>
                <a:gd name="T26" fmla="*/ 166 w 182"/>
                <a:gd name="T27" fmla="*/ 192 h 319"/>
                <a:gd name="T28" fmla="*/ 16 w 182"/>
                <a:gd name="T29" fmla="*/ 16 h 319"/>
                <a:gd name="T30" fmla="*/ 16 w 182"/>
                <a:gd name="T31" fmla="*/ 184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319">
                  <a:moveTo>
                    <a:pt x="132" y="319"/>
                  </a:moveTo>
                  <a:cubicBezTo>
                    <a:pt x="130" y="319"/>
                    <a:pt x="128" y="318"/>
                    <a:pt x="126" y="317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1" y="192"/>
                    <a:pt x="0" y="190"/>
                    <a:pt x="0" y="18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06" y="4"/>
                    <a:pt x="182" y="88"/>
                    <a:pt x="182" y="192"/>
                  </a:cubicBezTo>
                  <a:cubicBezTo>
                    <a:pt x="182" y="239"/>
                    <a:pt x="165" y="286"/>
                    <a:pt x="138" y="317"/>
                  </a:cubicBezTo>
                  <a:cubicBezTo>
                    <a:pt x="136" y="318"/>
                    <a:pt x="134" y="319"/>
                    <a:pt x="132" y="319"/>
                  </a:cubicBezTo>
                  <a:cubicBezTo>
                    <a:pt x="132" y="319"/>
                    <a:pt x="132" y="319"/>
                    <a:pt x="132" y="319"/>
                  </a:cubicBezTo>
                  <a:close/>
                  <a:moveTo>
                    <a:pt x="16" y="184"/>
                  </a:moveTo>
                  <a:cubicBezTo>
                    <a:pt x="131" y="299"/>
                    <a:pt x="131" y="299"/>
                    <a:pt x="131" y="299"/>
                  </a:cubicBezTo>
                  <a:cubicBezTo>
                    <a:pt x="152" y="272"/>
                    <a:pt x="166" y="231"/>
                    <a:pt x="166" y="192"/>
                  </a:cubicBezTo>
                  <a:cubicBezTo>
                    <a:pt x="166" y="100"/>
                    <a:pt x="101" y="25"/>
                    <a:pt x="16" y="16"/>
                  </a:cubicBezTo>
                  <a:lnTo>
                    <a:pt x="16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3" name="Freeform 199">
              <a:extLst>
                <a:ext uri="{FF2B5EF4-FFF2-40B4-BE49-F238E27FC236}">
                  <a16:creationId xmlns:a16="http://schemas.microsoft.com/office/drawing/2014/main" id="{AF5CD2A9-919A-438B-A76B-3D28A293D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5063" y="6151562"/>
              <a:ext cx="520700" cy="296862"/>
            </a:xfrm>
            <a:custGeom>
              <a:avLst/>
              <a:gdLst>
                <a:gd name="T0" fmla="*/ 192 w 320"/>
                <a:gd name="T1" fmla="*/ 182 h 182"/>
                <a:gd name="T2" fmla="*/ 0 w 320"/>
                <a:gd name="T3" fmla="*/ 8 h 182"/>
                <a:gd name="T4" fmla="*/ 2 w 320"/>
                <a:gd name="T5" fmla="*/ 2 h 182"/>
                <a:gd name="T6" fmla="*/ 8 w 320"/>
                <a:gd name="T7" fmla="*/ 0 h 182"/>
                <a:gd name="T8" fmla="*/ 188 w 320"/>
                <a:gd name="T9" fmla="*/ 0 h 182"/>
                <a:gd name="T10" fmla="*/ 194 w 320"/>
                <a:gd name="T11" fmla="*/ 2 h 182"/>
                <a:gd name="T12" fmla="*/ 318 w 320"/>
                <a:gd name="T13" fmla="*/ 126 h 182"/>
                <a:gd name="T14" fmla="*/ 320 w 320"/>
                <a:gd name="T15" fmla="*/ 132 h 182"/>
                <a:gd name="T16" fmla="*/ 317 w 320"/>
                <a:gd name="T17" fmla="*/ 138 h 182"/>
                <a:gd name="T18" fmla="*/ 192 w 320"/>
                <a:gd name="T19" fmla="*/ 182 h 182"/>
                <a:gd name="T20" fmla="*/ 17 w 320"/>
                <a:gd name="T21" fmla="*/ 16 h 182"/>
                <a:gd name="T22" fmla="*/ 192 w 320"/>
                <a:gd name="T23" fmla="*/ 166 h 182"/>
                <a:gd name="T24" fmla="*/ 300 w 320"/>
                <a:gd name="T25" fmla="*/ 131 h 182"/>
                <a:gd name="T26" fmla="*/ 185 w 320"/>
                <a:gd name="T27" fmla="*/ 16 h 182"/>
                <a:gd name="T28" fmla="*/ 17 w 320"/>
                <a:gd name="T29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182">
                  <a:moveTo>
                    <a:pt x="192" y="182"/>
                  </a:moveTo>
                  <a:cubicBezTo>
                    <a:pt x="97" y="182"/>
                    <a:pt x="5" y="99"/>
                    <a:pt x="0" y="8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90" y="0"/>
                    <a:pt x="192" y="1"/>
                    <a:pt x="194" y="2"/>
                  </a:cubicBezTo>
                  <a:cubicBezTo>
                    <a:pt x="318" y="126"/>
                    <a:pt x="318" y="126"/>
                    <a:pt x="318" y="126"/>
                  </a:cubicBezTo>
                  <a:cubicBezTo>
                    <a:pt x="319" y="127"/>
                    <a:pt x="320" y="130"/>
                    <a:pt x="320" y="132"/>
                  </a:cubicBezTo>
                  <a:cubicBezTo>
                    <a:pt x="320" y="134"/>
                    <a:pt x="319" y="136"/>
                    <a:pt x="317" y="138"/>
                  </a:cubicBezTo>
                  <a:cubicBezTo>
                    <a:pt x="287" y="165"/>
                    <a:pt x="238" y="182"/>
                    <a:pt x="192" y="182"/>
                  </a:cubicBezTo>
                  <a:close/>
                  <a:moveTo>
                    <a:pt x="17" y="16"/>
                  </a:moveTo>
                  <a:cubicBezTo>
                    <a:pt x="27" y="96"/>
                    <a:pt x="108" y="166"/>
                    <a:pt x="192" y="166"/>
                  </a:cubicBezTo>
                  <a:cubicBezTo>
                    <a:pt x="231" y="166"/>
                    <a:pt x="272" y="153"/>
                    <a:pt x="300" y="131"/>
                  </a:cubicBezTo>
                  <a:cubicBezTo>
                    <a:pt x="185" y="16"/>
                    <a:pt x="185" y="16"/>
                    <a:pt x="185" y="16"/>
                  </a:cubicBez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4" name="Freeform 200">
              <a:extLst>
                <a:ext uri="{FF2B5EF4-FFF2-40B4-BE49-F238E27FC236}">
                  <a16:creationId xmlns:a16="http://schemas.microsoft.com/office/drawing/2014/main" id="{5F3EAFAF-828F-4D08-904A-D895AF57F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6175" y="6054725"/>
              <a:ext cx="73025" cy="73025"/>
            </a:xfrm>
            <a:custGeom>
              <a:avLst/>
              <a:gdLst>
                <a:gd name="T0" fmla="*/ 36 w 44"/>
                <a:gd name="T1" fmla="*/ 44 h 44"/>
                <a:gd name="T2" fmla="*/ 30 w 44"/>
                <a:gd name="T3" fmla="*/ 42 h 44"/>
                <a:gd name="T4" fmla="*/ 3 w 44"/>
                <a:gd name="T5" fmla="*/ 14 h 44"/>
                <a:gd name="T6" fmla="*/ 3 w 44"/>
                <a:gd name="T7" fmla="*/ 3 h 44"/>
                <a:gd name="T8" fmla="*/ 14 w 44"/>
                <a:gd name="T9" fmla="*/ 3 h 44"/>
                <a:gd name="T10" fmla="*/ 41 w 44"/>
                <a:gd name="T11" fmla="*/ 30 h 44"/>
                <a:gd name="T12" fmla="*/ 41 w 44"/>
                <a:gd name="T13" fmla="*/ 42 h 44"/>
                <a:gd name="T14" fmla="*/ 36 w 44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6" y="44"/>
                  </a:moveTo>
                  <a:cubicBezTo>
                    <a:pt x="34" y="44"/>
                    <a:pt x="32" y="43"/>
                    <a:pt x="30" y="42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4" y="38"/>
                    <a:pt x="41" y="42"/>
                  </a:cubicBezTo>
                  <a:cubicBezTo>
                    <a:pt x="40" y="43"/>
                    <a:pt x="38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5" name="Freeform 201">
              <a:extLst>
                <a:ext uri="{FF2B5EF4-FFF2-40B4-BE49-F238E27FC236}">
                  <a16:creationId xmlns:a16="http://schemas.microsoft.com/office/drawing/2014/main" id="{19B253EB-5A71-4867-B7D1-D4E82B032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575" y="5992812"/>
              <a:ext cx="130175" cy="130175"/>
            </a:xfrm>
            <a:custGeom>
              <a:avLst/>
              <a:gdLst>
                <a:gd name="T0" fmla="*/ 72 w 80"/>
                <a:gd name="T1" fmla="*/ 80 h 80"/>
                <a:gd name="T2" fmla="*/ 66 w 80"/>
                <a:gd name="T3" fmla="*/ 78 h 80"/>
                <a:gd name="T4" fmla="*/ 3 w 80"/>
                <a:gd name="T5" fmla="*/ 14 h 80"/>
                <a:gd name="T6" fmla="*/ 3 w 80"/>
                <a:gd name="T7" fmla="*/ 3 h 80"/>
                <a:gd name="T8" fmla="*/ 14 w 80"/>
                <a:gd name="T9" fmla="*/ 3 h 80"/>
                <a:gd name="T10" fmla="*/ 77 w 80"/>
                <a:gd name="T11" fmla="*/ 66 h 80"/>
                <a:gd name="T12" fmla="*/ 77 w 80"/>
                <a:gd name="T13" fmla="*/ 78 h 80"/>
                <a:gd name="T14" fmla="*/ 72 w 80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0">
                  <a:moveTo>
                    <a:pt x="72" y="80"/>
                  </a:moveTo>
                  <a:cubicBezTo>
                    <a:pt x="70" y="80"/>
                    <a:pt x="68" y="79"/>
                    <a:pt x="66" y="7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80" y="69"/>
                    <a:pt x="80" y="74"/>
                    <a:pt x="77" y="78"/>
                  </a:cubicBezTo>
                  <a:cubicBezTo>
                    <a:pt x="76" y="79"/>
                    <a:pt x="74" y="80"/>
                    <a:pt x="7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6" name="Freeform 202">
              <a:extLst>
                <a:ext uri="{FF2B5EF4-FFF2-40B4-BE49-F238E27FC236}">
                  <a16:creationId xmlns:a16="http://schemas.microsoft.com/office/drawing/2014/main" id="{A64C6F3C-A52E-4EB2-BBC7-27B44EC33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5942012"/>
              <a:ext cx="180975" cy="177800"/>
            </a:xfrm>
            <a:custGeom>
              <a:avLst/>
              <a:gdLst>
                <a:gd name="T0" fmla="*/ 103 w 111"/>
                <a:gd name="T1" fmla="*/ 110 h 110"/>
                <a:gd name="T2" fmla="*/ 97 w 111"/>
                <a:gd name="T3" fmla="*/ 108 h 110"/>
                <a:gd name="T4" fmla="*/ 3 w 111"/>
                <a:gd name="T5" fmla="*/ 14 h 110"/>
                <a:gd name="T6" fmla="*/ 3 w 111"/>
                <a:gd name="T7" fmla="*/ 3 h 110"/>
                <a:gd name="T8" fmla="*/ 15 w 111"/>
                <a:gd name="T9" fmla="*/ 3 h 110"/>
                <a:gd name="T10" fmla="*/ 108 w 111"/>
                <a:gd name="T11" fmla="*/ 97 h 110"/>
                <a:gd name="T12" fmla="*/ 108 w 111"/>
                <a:gd name="T13" fmla="*/ 108 h 110"/>
                <a:gd name="T14" fmla="*/ 103 w 111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10">
                  <a:moveTo>
                    <a:pt x="103" y="110"/>
                  </a:moveTo>
                  <a:cubicBezTo>
                    <a:pt x="100" y="110"/>
                    <a:pt x="98" y="109"/>
                    <a:pt x="97" y="10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2" y="0"/>
                    <a:pt x="15" y="3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11" y="100"/>
                    <a:pt x="111" y="105"/>
                    <a:pt x="108" y="108"/>
                  </a:cubicBezTo>
                  <a:cubicBezTo>
                    <a:pt x="107" y="109"/>
                    <a:pt x="105" y="110"/>
                    <a:pt x="103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7" name="Freeform 203">
              <a:extLst>
                <a:ext uri="{FF2B5EF4-FFF2-40B4-BE49-F238E27FC236}">
                  <a16:creationId xmlns:a16="http://schemas.microsoft.com/office/drawing/2014/main" id="{C93DD8EE-AAD3-459B-BBA3-58710C49E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538" y="5895975"/>
              <a:ext cx="188912" cy="188912"/>
            </a:xfrm>
            <a:custGeom>
              <a:avLst/>
              <a:gdLst>
                <a:gd name="T0" fmla="*/ 107 w 116"/>
                <a:gd name="T1" fmla="*/ 116 h 116"/>
                <a:gd name="T2" fmla="*/ 102 w 116"/>
                <a:gd name="T3" fmla="*/ 113 h 116"/>
                <a:gd name="T4" fmla="*/ 3 w 116"/>
                <a:gd name="T5" fmla="*/ 15 h 116"/>
                <a:gd name="T6" fmla="*/ 3 w 116"/>
                <a:gd name="T7" fmla="*/ 3 h 116"/>
                <a:gd name="T8" fmla="*/ 14 w 116"/>
                <a:gd name="T9" fmla="*/ 3 h 116"/>
                <a:gd name="T10" fmla="*/ 113 w 116"/>
                <a:gd name="T11" fmla="*/ 102 h 116"/>
                <a:gd name="T12" fmla="*/ 113 w 116"/>
                <a:gd name="T13" fmla="*/ 113 h 116"/>
                <a:gd name="T14" fmla="*/ 107 w 116"/>
                <a:gd name="T1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16">
                  <a:moveTo>
                    <a:pt x="107" y="116"/>
                  </a:moveTo>
                  <a:cubicBezTo>
                    <a:pt x="105" y="116"/>
                    <a:pt x="103" y="115"/>
                    <a:pt x="102" y="1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6" y="105"/>
                    <a:pt x="116" y="110"/>
                    <a:pt x="113" y="113"/>
                  </a:cubicBezTo>
                  <a:cubicBezTo>
                    <a:pt x="111" y="115"/>
                    <a:pt x="109" y="116"/>
                    <a:pt x="10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8" name="Freeform 204">
              <a:extLst>
                <a:ext uri="{FF2B5EF4-FFF2-40B4-BE49-F238E27FC236}">
                  <a16:creationId xmlns:a16="http://schemas.microsoft.com/office/drawing/2014/main" id="{60FDCC29-CE3C-4AF9-B53F-625116EBC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338" y="5856287"/>
              <a:ext cx="141287" cy="139700"/>
            </a:xfrm>
            <a:custGeom>
              <a:avLst/>
              <a:gdLst>
                <a:gd name="T0" fmla="*/ 78 w 87"/>
                <a:gd name="T1" fmla="*/ 86 h 86"/>
                <a:gd name="T2" fmla="*/ 72 w 87"/>
                <a:gd name="T3" fmla="*/ 84 h 86"/>
                <a:gd name="T4" fmla="*/ 3 w 87"/>
                <a:gd name="T5" fmla="*/ 15 h 86"/>
                <a:gd name="T6" fmla="*/ 3 w 87"/>
                <a:gd name="T7" fmla="*/ 3 h 86"/>
                <a:gd name="T8" fmla="*/ 14 w 87"/>
                <a:gd name="T9" fmla="*/ 3 h 86"/>
                <a:gd name="T10" fmla="*/ 84 w 87"/>
                <a:gd name="T11" fmla="*/ 73 h 86"/>
                <a:gd name="T12" fmla="*/ 84 w 87"/>
                <a:gd name="T13" fmla="*/ 84 h 86"/>
                <a:gd name="T14" fmla="*/ 78 w 87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6">
                  <a:moveTo>
                    <a:pt x="78" y="86"/>
                  </a:moveTo>
                  <a:cubicBezTo>
                    <a:pt x="76" y="86"/>
                    <a:pt x="74" y="86"/>
                    <a:pt x="72" y="8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7" y="76"/>
                    <a:pt x="87" y="81"/>
                    <a:pt x="84" y="84"/>
                  </a:cubicBezTo>
                  <a:cubicBezTo>
                    <a:pt x="82" y="86"/>
                    <a:pt x="80" y="86"/>
                    <a:pt x="78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  <p:sp>
          <p:nvSpPr>
            <p:cNvPr id="149" name="Freeform 206">
              <a:extLst>
                <a:ext uri="{FF2B5EF4-FFF2-40B4-BE49-F238E27FC236}">
                  <a16:creationId xmlns:a16="http://schemas.microsoft.com/office/drawing/2014/main" id="{9FB6B130-744A-49E3-8F5A-901BFB281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075" y="5830888"/>
              <a:ext cx="85725" cy="82550"/>
            </a:xfrm>
            <a:custGeom>
              <a:avLst/>
              <a:gdLst>
                <a:gd name="T0" fmla="*/ 44 w 53"/>
                <a:gd name="T1" fmla="*/ 51 h 51"/>
                <a:gd name="T2" fmla="*/ 38 w 53"/>
                <a:gd name="T3" fmla="*/ 49 h 51"/>
                <a:gd name="T4" fmla="*/ 3 w 53"/>
                <a:gd name="T5" fmla="*/ 14 h 51"/>
                <a:gd name="T6" fmla="*/ 3 w 53"/>
                <a:gd name="T7" fmla="*/ 3 h 51"/>
                <a:gd name="T8" fmla="*/ 14 w 53"/>
                <a:gd name="T9" fmla="*/ 3 h 51"/>
                <a:gd name="T10" fmla="*/ 49 w 53"/>
                <a:gd name="T11" fmla="*/ 38 h 51"/>
                <a:gd name="T12" fmla="*/ 49 w 53"/>
                <a:gd name="T13" fmla="*/ 49 h 51"/>
                <a:gd name="T14" fmla="*/ 44 w 53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1">
                  <a:moveTo>
                    <a:pt x="44" y="51"/>
                  </a:moveTo>
                  <a:cubicBezTo>
                    <a:pt x="42" y="51"/>
                    <a:pt x="40" y="51"/>
                    <a:pt x="38" y="4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3" y="41"/>
                    <a:pt x="53" y="46"/>
                    <a:pt x="49" y="49"/>
                  </a:cubicBezTo>
                  <a:cubicBezTo>
                    <a:pt x="48" y="51"/>
                    <a:pt x="46" y="51"/>
                    <a:pt x="4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095120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FBBD1E5-B942-4589-8807-6124143B374D}"/>
              </a:ext>
            </a:extLst>
          </p:cNvPr>
          <p:cNvSpPr/>
          <p:nvPr/>
        </p:nvSpPr>
        <p:spPr>
          <a:xfrm>
            <a:off x="0" y="0"/>
            <a:ext cx="18288000" cy="5444198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D87ECD-A5A6-4E3D-B7F7-CDDCE2A2D8F9}"/>
              </a:ext>
            </a:extLst>
          </p:cNvPr>
          <p:cNvSpPr/>
          <p:nvPr/>
        </p:nvSpPr>
        <p:spPr>
          <a:xfrm>
            <a:off x="1636932" y="4906502"/>
            <a:ext cx="4245775" cy="4173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667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1E03-BAD7-492A-AA15-5C74EF0BF0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201F7A-BB45-4426-877C-02E4BC593DC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dirty="0"/>
              <a:t>ENABLE YOUR BUSINESS TO SERVE YOUR CUSTOMERS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C123FD22-D43E-4243-B0EE-C1098A0C20EE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/>
              <a:t>FRICTIONLESS TECH REFRESH CYCLE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5CF0F3E-B74C-4253-BD4E-A1B2B634908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/>
              <a:t>SCALABLE, EFFICIENT &amp; RELIABLE 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AFD7B25-583C-4927-8D53-A9E69FD89D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Constantly Improved Metrics  Performance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A11611A-FE08-41BE-BD1D-0E31FB508CF1}"/>
              </a:ext>
            </a:extLst>
          </p:cNvPr>
          <p:cNvCxnSpPr>
            <a:cxnSpLocks/>
          </p:cNvCxnSpPr>
          <p:nvPr/>
        </p:nvCxnSpPr>
        <p:spPr>
          <a:xfrm>
            <a:off x="1636932" y="9079786"/>
            <a:ext cx="4245775" cy="0"/>
          </a:xfrm>
          <a:prstGeom prst="line">
            <a:avLst/>
          </a:prstGeom>
          <a:ln w="88900">
            <a:solidFill>
              <a:srgbClr val="0749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7EF12EBB-CE74-4DE6-9C5A-765C842080DD}"/>
              </a:ext>
            </a:extLst>
          </p:cNvPr>
          <p:cNvSpPr/>
          <p:nvPr/>
        </p:nvSpPr>
        <p:spPr>
          <a:xfrm>
            <a:off x="3160933" y="4398198"/>
            <a:ext cx="1172288" cy="11722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731C856-F92C-434B-819B-77072A886C78}"/>
              </a:ext>
            </a:extLst>
          </p:cNvPr>
          <p:cNvSpPr/>
          <p:nvPr/>
        </p:nvSpPr>
        <p:spPr>
          <a:xfrm>
            <a:off x="6892299" y="5697151"/>
            <a:ext cx="1146801" cy="1146801"/>
          </a:xfrm>
          <a:prstGeom prst="ellipse">
            <a:avLst/>
          </a:prstGeom>
          <a:solidFill>
            <a:srgbClr val="ECF1FB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FA9E72-4C35-42AB-AE84-0DB3AC4DD21A}"/>
              </a:ext>
            </a:extLst>
          </p:cNvPr>
          <p:cNvSpPr/>
          <p:nvPr/>
        </p:nvSpPr>
        <p:spPr>
          <a:xfrm>
            <a:off x="11887200" y="5697151"/>
            <a:ext cx="1146801" cy="1146801"/>
          </a:xfrm>
          <a:prstGeom prst="ellipse">
            <a:avLst/>
          </a:prstGeom>
          <a:solidFill>
            <a:srgbClr val="ECF1FB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Text Placeholder 29">
            <a:extLst>
              <a:ext uri="{FF2B5EF4-FFF2-40B4-BE49-F238E27FC236}">
                <a16:creationId xmlns:a16="http://schemas.microsoft.com/office/drawing/2014/main" id="{878D1E68-6218-4A91-B326-93A64883732C}"/>
              </a:ext>
            </a:extLst>
          </p:cNvPr>
          <p:cNvSpPr txBox="1">
            <a:spLocks/>
          </p:cNvSpPr>
          <p:nvPr/>
        </p:nvSpPr>
        <p:spPr>
          <a:xfrm>
            <a:off x="1943100" y="7053487"/>
            <a:ext cx="3887754" cy="1782404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3200"/>
              </a:lnSpc>
              <a:spcBef>
                <a:spcPts val="1500"/>
              </a:spcBef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 lang="en-US" sz="2201" kern="1200" spc="50" dirty="0">
                <a:solidFill>
                  <a:prstClr val="black"/>
                </a:solidFill>
                <a:latin typeface="Avenir Next Cyr Medium" panose="020B0603020202020204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Immediate and tautly 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Before peculiar ethic 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Imperatively ladybug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Aboard prior arguably as firefly</a:t>
            </a:r>
          </a:p>
        </p:txBody>
      </p:sp>
      <p:sp>
        <p:nvSpPr>
          <p:cNvPr id="91" name="Text Placeholder 29">
            <a:extLst>
              <a:ext uri="{FF2B5EF4-FFF2-40B4-BE49-F238E27FC236}">
                <a16:creationId xmlns:a16="http://schemas.microsoft.com/office/drawing/2014/main" id="{9D96FBB7-150D-478B-8F27-E95CEC1C7EA4}"/>
              </a:ext>
            </a:extLst>
          </p:cNvPr>
          <p:cNvSpPr txBox="1">
            <a:spLocks/>
          </p:cNvSpPr>
          <p:nvPr/>
        </p:nvSpPr>
        <p:spPr>
          <a:xfrm>
            <a:off x="6858000" y="7590196"/>
            <a:ext cx="4059220" cy="1782404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3200"/>
              </a:lnSpc>
              <a:spcBef>
                <a:spcPts val="1500"/>
              </a:spcBef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 lang="en-US" sz="2201" kern="1200" spc="50" dirty="0">
                <a:solidFill>
                  <a:prstClr val="black"/>
                </a:solidFill>
                <a:latin typeface="Avenir Next Cyr Medium" panose="020B0603020202020204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Immediate and tautly planned 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Before peculiar ethic strategized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Imperatively ladybug growth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Aboard prior arguably as firefly</a:t>
            </a:r>
          </a:p>
        </p:txBody>
      </p:sp>
      <p:sp>
        <p:nvSpPr>
          <p:cNvPr id="92" name="Text Placeholder 29">
            <a:extLst>
              <a:ext uri="{FF2B5EF4-FFF2-40B4-BE49-F238E27FC236}">
                <a16:creationId xmlns:a16="http://schemas.microsoft.com/office/drawing/2014/main" id="{F354D633-15CE-4EB2-BF7D-0883185C8F8B}"/>
              </a:ext>
            </a:extLst>
          </p:cNvPr>
          <p:cNvSpPr txBox="1">
            <a:spLocks/>
          </p:cNvSpPr>
          <p:nvPr/>
        </p:nvSpPr>
        <p:spPr>
          <a:xfrm>
            <a:off x="11925300" y="7590196"/>
            <a:ext cx="6248400" cy="2353904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3200"/>
              </a:lnSpc>
              <a:spcBef>
                <a:spcPts val="1500"/>
              </a:spcBef>
              <a:spcAft>
                <a:spcPts val="1800"/>
              </a:spcAft>
              <a:buClr>
                <a:srgbClr val="07497E"/>
              </a:buClr>
              <a:buFont typeface="Wingdings" panose="05000000000000000000" pitchFamily="2" charset="2"/>
              <a:buChar char="§"/>
              <a:defRPr lang="en-US" sz="2201" kern="1200" spc="50" dirty="0">
                <a:solidFill>
                  <a:prstClr val="black"/>
                </a:solidFill>
                <a:latin typeface="Avenir Next Cyr Medium" panose="020B0603020202020204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Decisive, immediate and tautly 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Verification before peculiar ethic 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Imperatively improving all elements</a:t>
            </a:r>
          </a:p>
          <a:p>
            <a:pPr lvl="0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30" dirty="0">
                <a:solidFill>
                  <a:srgbClr val="3B3B3B"/>
                </a:solidFill>
                <a:latin typeface="Lato" panose="020F0502020204030203" pitchFamily="34" charset="0"/>
              </a:rPr>
              <a:t>Consistently aboard prior arguably as firefly</a:t>
            </a:r>
          </a:p>
        </p:txBody>
      </p:sp>
      <p:sp>
        <p:nvSpPr>
          <p:cNvPr id="138" name="Shape">
            <a:extLst>
              <a:ext uri="{FF2B5EF4-FFF2-40B4-BE49-F238E27FC236}">
                <a16:creationId xmlns:a16="http://schemas.microsoft.com/office/drawing/2014/main" id="{0AA8D9CE-69DA-4F49-9BEC-72C821808596}"/>
              </a:ext>
            </a:extLst>
          </p:cNvPr>
          <p:cNvSpPr/>
          <p:nvPr/>
        </p:nvSpPr>
        <p:spPr>
          <a:xfrm>
            <a:off x="3505200" y="4724400"/>
            <a:ext cx="485860" cy="485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F7F9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39" name="Shape">
            <a:extLst>
              <a:ext uri="{FF2B5EF4-FFF2-40B4-BE49-F238E27FC236}">
                <a16:creationId xmlns:a16="http://schemas.microsoft.com/office/drawing/2014/main" id="{8A333628-81FE-463C-AECE-AE5A4E217E54}"/>
              </a:ext>
            </a:extLst>
          </p:cNvPr>
          <p:cNvSpPr/>
          <p:nvPr/>
        </p:nvSpPr>
        <p:spPr>
          <a:xfrm>
            <a:off x="7239000" y="6029240"/>
            <a:ext cx="485860" cy="485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0" name="Shape">
            <a:extLst>
              <a:ext uri="{FF2B5EF4-FFF2-40B4-BE49-F238E27FC236}">
                <a16:creationId xmlns:a16="http://schemas.microsoft.com/office/drawing/2014/main" id="{94B0F9C4-68DB-4E73-BA76-3D3652AD6152}"/>
              </a:ext>
            </a:extLst>
          </p:cNvPr>
          <p:cNvSpPr/>
          <p:nvPr/>
        </p:nvSpPr>
        <p:spPr>
          <a:xfrm>
            <a:off x="12239540" y="6029240"/>
            <a:ext cx="485860" cy="485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1B7195C-5E15-4EB9-B9CC-A827BB6F9EA9}"/>
              </a:ext>
            </a:extLst>
          </p:cNvPr>
          <p:cNvSpPr txBox="1">
            <a:spLocks/>
          </p:cNvSpPr>
          <p:nvPr/>
        </p:nvSpPr>
        <p:spPr>
          <a:xfrm>
            <a:off x="11813691" y="3951684"/>
            <a:ext cx="4934826" cy="5913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spcBef>
                <a:spcPts val="1500"/>
              </a:spcBef>
              <a:buFont typeface="Arial" panose="020B0604020202020204" pitchFamily="34" charset="0"/>
              <a:buNone/>
              <a:tabLst>
                <a:tab pos="2349618" algn="l"/>
              </a:tabLst>
              <a:defRPr lang="en-US" sz="2501" b="1" kern="1200" dirty="0">
                <a:solidFill>
                  <a:schemeClr val="tx2"/>
                </a:solidFill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7" rtl="0" eaLnBrk="1" fontAlgn="auto" latinLnBrk="0" hangingPunct="1">
              <a:lnSpc>
                <a:spcPct val="102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349618" algn="l"/>
              </a:tabLst>
              <a:defRPr/>
            </a:pPr>
            <a:r>
              <a:rPr kumimoji="0" lang="en-US" sz="2000" b="0" i="0" u="none" strike="noStrike" kern="1200" cap="none" spc="10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WHY WORK WITH US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C34CC7-5EEC-4740-AC34-011C866A3A3E}"/>
              </a:ext>
            </a:extLst>
          </p:cNvPr>
          <p:cNvCxnSpPr>
            <a:cxnSpLocks/>
          </p:cNvCxnSpPr>
          <p:nvPr/>
        </p:nvCxnSpPr>
        <p:spPr>
          <a:xfrm>
            <a:off x="11737491" y="3896820"/>
            <a:ext cx="0" cy="50292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622774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build="p"/>
      <p:bldP spid="62" grpId="0" build="p"/>
      <p:bldP spid="64" grpId="0" build="p"/>
      <p:bldP spid="13" grpId="0" animBg="1"/>
      <p:bldP spid="90" grpId="0"/>
      <p:bldP spid="91" grpId="0"/>
      <p:bldP spid="92" grpId="0"/>
      <p:bldP spid="1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ECDF7C4-DE2E-4BEA-ABDB-B60758926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Rectángulo 32">
            <a:extLst>
              <a:ext uri="{FF2B5EF4-FFF2-40B4-BE49-F238E27FC236}">
                <a16:creationId xmlns:a16="http://schemas.microsoft.com/office/drawing/2014/main" id="{71CA1AC1-7A08-47CB-9369-9E05F3B37593}"/>
              </a:ext>
            </a:extLst>
          </p:cNvPr>
          <p:cNvSpPr/>
          <p:nvPr/>
        </p:nvSpPr>
        <p:spPr>
          <a:xfrm>
            <a:off x="2554570" y="6629400"/>
            <a:ext cx="15733430" cy="2895600"/>
          </a:xfrm>
          <a:prstGeom prst="rect">
            <a:avLst/>
          </a:prstGeom>
          <a:solidFill>
            <a:schemeClr val="tx1">
              <a:alpha val="6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uadroTexto 16">
            <a:extLst>
              <a:ext uri="{FF2B5EF4-FFF2-40B4-BE49-F238E27FC236}">
                <a16:creationId xmlns:a16="http://schemas.microsoft.com/office/drawing/2014/main" id="{C0D39EFD-368A-428F-BFD0-A155EF45D417}"/>
              </a:ext>
            </a:extLst>
          </p:cNvPr>
          <p:cNvSpPr txBox="1"/>
          <p:nvPr/>
        </p:nvSpPr>
        <p:spPr>
          <a:xfrm>
            <a:off x="14478000" y="6896100"/>
            <a:ext cx="3530831" cy="32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OUR CURRENT STATE</a:t>
            </a:r>
          </a:p>
        </p:txBody>
      </p:sp>
      <p:sp>
        <p:nvSpPr>
          <p:cNvPr id="17" name="Triángulo isósceles 57">
            <a:extLst>
              <a:ext uri="{FF2B5EF4-FFF2-40B4-BE49-F238E27FC236}">
                <a16:creationId xmlns:a16="http://schemas.microsoft.com/office/drawing/2014/main" id="{DD119B88-9718-47F1-8B08-9EF76DEAB298}"/>
              </a:ext>
            </a:extLst>
          </p:cNvPr>
          <p:cNvSpPr/>
          <p:nvPr/>
        </p:nvSpPr>
        <p:spPr>
          <a:xfrm rot="16200000">
            <a:off x="18035618" y="6961873"/>
            <a:ext cx="301611" cy="165053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6886F0-4ED1-430F-858B-F64F77B748F8}"/>
              </a:ext>
            </a:extLst>
          </p:cNvPr>
          <p:cNvCxnSpPr>
            <a:cxnSpLocks/>
          </p:cNvCxnSpPr>
          <p:nvPr/>
        </p:nvCxnSpPr>
        <p:spPr>
          <a:xfrm>
            <a:off x="2554570" y="6629400"/>
            <a:ext cx="0" cy="1609344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CBA4AD8-7E42-4BEF-A1AD-8116EFBCD16C}"/>
              </a:ext>
            </a:extLst>
          </p:cNvPr>
          <p:cNvCxnSpPr>
            <a:cxnSpLocks/>
          </p:cNvCxnSpPr>
          <p:nvPr/>
        </p:nvCxnSpPr>
        <p:spPr>
          <a:xfrm>
            <a:off x="10267016" y="7334250"/>
            <a:ext cx="0" cy="185529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AC0F112-1F8E-4EC3-A81F-BC8FF180028C}"/>
              </a:ext>
            </a:extLst>
          </p:cNvPr>
          <p:cNvCxnSpPr>
            <a:cxnSpLocks/>
          </p:cNvCxnSpPr>
          <p:nvPr/>
        </p:nvCxnSpPr>
        <p:spPr>
          <a:xfrm>
            <a:off x="6333658" y="7334250"/>
            <a:ext cx="0" cy="185529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329FA9-68DE-42D1-B947-EEB52C09D06F}"/>
              </a:ext>
            </a:extLst>
          </p:cNvPr>
          <p:cNvCxnSpPr>
            <a:cxnSpLocks/>
          </p:cNvCxnSpPr>
          <p:nvPr/>
        </p:nvCxnSpPr>
        <p:spPr>
          <a:xfrm>
            <a:off x="14200374" y="7334250"/>
            <a:ext cx="0" cy="185529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D62733C-04B6-47AB-B36B-CCB56490B3D3}"/>
              </a:ext>
            </a:extLst>
          </p:cNvPr>
          <p:cNvSpPr txBox="1">
            <a:spLocks/>
          </p:cNvSpPr>
          <p:nvPr/>
        </p:nvSpPr>
        <p:spPr>
          <a:xfrm>
            <a:off x="2286000" y="2576200"/>
            <a:ext cx="6192308" cy="22353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47" rtl="0" eaLnBrk="1" latinLnBrk="0" hangingPunct="1">
              <a:lnSpc>
                <a:spcPts val="4001"/>
              </a:lnSpc>
              <a:spcBef>
                <a:spcPts val="1500"/>
              </a:spcBef>
              <a:buFont typeface="Arial" panose="020B0604020202020204" pitchFamily="34" charset="0"/>
              <a:buNone/>
              <a:defRPr lang="en-US" sz="280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7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000" dirty="0">
                <a:solidFill>
                  <a:prstClr val="white"/>
                </a:solidFill>
              </a:rPr>
              <a:t>Giving the very best of your life to the performance of living only requires a lot of heart and a little decisiveness.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2000000000000000000" pitchFamily="2" charset="0"/>
              <a:ea typeface="+mn-ea"/>
              <a:cs typeface="Poppins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ABC6F68-6BCB-42AA-AC94-388B53345A6E}"/>
              </a:ext>
            </a:extLst>
          </p:cNvPr>
          <p:cNvSpPr/>
          <p:nvPr/>
        </p:nvSpPr>
        <p:spPr>
          <a:xfrm>
            <a:off x="0" y="1403859"/>
            <a:ext cx="3307028" cy="5773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69F6E4B-85AE-438A-9A27-EB7D47B230E9}"/>
              </a:ext>
            </a:extLst>
          </p:cNvPr>
          <p:cNvCxnSpPr/>
          <p:nvPr/>
        </p:nvCxnSpPr>
        <p:spPr>
          <a:xfrm>
            <a:off x="4267200" y="1403859"/>
            <a:ext cx="0" cy="57734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14">
            <a:extLst>
              <a:ext uri="{FF2B5EF4-FFF2-40B4-BE49-F238E27FC236}">
                <a16:creationId xmlns:a16="http://schemas.microsoft.com/office/drawing/2014/main" id="{E9CB5740-1B04-4334-96E9-D890C4282E82}"/>
              </a:ext>
            </a:extLst>
          </p:cNvPr>
          <p:cNvSpPr txBox="1">
            <a:spLocks/>
          </p:cNvSpPr>
          <p:nvPr/>
        </p:nvSpPr>
        <p:spPr>
          <a:xfrm>
            <a:off x="305855" y="1451112"/>
            <a:ext cx="2742145" cy="49015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5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A LEADING PLATFORM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0ED71A4-0ECD-4610-A65F-E7BAD859083D}"/>
              </a:ext>
            </a:extLst>
          </p:cNvPr>
          <p:cNvSpPr txBox="1">
            <a:spLocks/>
          </p:cNvSpPr>
          <p:nvPr/>
        </p:nvSpPr>
        <p:spPr>
          <a:xfrm>
            <a:off x="7016317" y="7543800"/>
            <a:ext cx="2628900" cy="952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200" b="0" spc="80" dirty="0">
                <a:latin typeface="Lato Bold" panose="020F0802020204030203" pitchFamily="34" charset="0"/>
                <a:cs typeface="Lato Medium" panose="020F0602020204030203" pitchFamily="34" charset="0"/>
              </a:rPr>
              <a:t>250</a:t>
            </a:r>
            <a:r>
              <a:rPr lang="en-US" sz="5200" b="0" spc="80" dirty="0">
                <a:solidFill>
                  <a:schemeClr val="accent5"/>
                </a:solidFill>
                <a:latin typeface="Lato Bold" panose="020F0802020204030203" pitchFamily="34" charset="0"/>
                <a:cs typeface="Lato Medium" panose="020F0602020204030203" pitchFamily="34" charset="0"/>
              </a:rPr>
              <a:t>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62D4E19-FD68-4EA3-9EED-D8CB3C25C312}"/>
              </a:ext>
            </a:extLst>
          </p:cNvPr>
          <p:cNvSpPr txBox="1"/>
          <p:nvPr/>
        </p:nvSpPr>
        <p:spPr>
          <a:xfrm>
            <a:off x="6863917" y="8382000"/>
            <a:ext cx="2628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47">
              <a:spcBef>
                <a:spcPts val="1500"/>
              </a:spcBef>
              <a:tabLst>
                <a:tab pos="2349618" algn="l"/>
              </a:tabLst>
            </a:pPr>
            <a:r>
              <a:rPr lang="en-US" sz="1800" spc="90" dirty="0">
                <a:solidFill>
                  <a:schemeClr val="bg1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White Papers on Sustainability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59AFFCFC-07DC-47F6-8F5C-8A51AC824956}"/>
              </a:ext>
            </a:extLst>
          </p:cNvPr>
          <p:cNvSpPr txBox="1">
            <a:spLocks/>
          </p:cNvSpPr>
          <p:nvPr/>
        </p:nvSpPr>
        <p:spPr>
          <a:xfrm>
            <a:off x="10777532" y="7543800"/>
            <a:ext cx="3125586" cy="952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200" b="0" spc="80" dirty="0">
                <a:latin typeface="Lato Bold" panose="020F0802020204030203" pitchFamily="34" charset="0"/>
                <a:cs typeface="Lato Medium" panose="020F0602020204030203" pitchFamily="34" charset="0"/>
              </a:rPr>
              <a:t>17</a:t>
            </a:r>
            <a:r>
              <a:rPr lang="en-US" sz="5200" b="0" spc="80" dirty="0">
                <a:solidFill>
                  <a:schemeClr val="accent5"/>
                </a:solidFill>
                <a:latin typeface="Lato Bold" panose="020F0802020204030203" pitchFamily="34" charset="0"/>
                <a:cs typeface="Lato Medium" panose="020F0602020204030203" pitchFamily="34" charset="0"/>
              </a:rPr>
              <a:t>+</a:t>
            </a:r>
            <a:endParaRPr lang="en-US" sz="5200" b="0" spc="80" dirty="0">
              <a:solidFill>
                <a:schemeClr val="accent3"/>
              </a:solidFill>
              <a:latin typeface="Lato Bold" panose="020F0802020204030203" pitchFamily="34" charset="0"/>
              <a:cs typeface="Lato Medium" panose="020F060202020403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E895C9D-2CEC-4B62-90EA-76C9148320C7}"/>
              </a:ext>
            </a:extLst>
          </p:cNvPr>
          <p:cNvSpPr txBox="1"/>
          <p:nvPr/>
        </p:nvSpPr>
        <p:spPr>
          <a:xfrm>
            <a:off x="10915864" y="8382000"/>
            <a:ext cx="2848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47">
              <a:spcBef>
                <a:spcPts val="1500"/>
              </a:spcBef>
              <a:tabLst>
                <a:tab pos="2349618" algn="l"/>
              </a:tabLst>
            </a:pPr>
            <a:r>
              <a:rPr lang="en-US" sz="1800" spc="90" dirty="0">
                <a:solidFill>
                  <a:schemeClr val="bg1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New Partners Daily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394534B6-D96F-466E-BA97-EB7DCEC68D73}"/>
              </a:ext>
            </a:extLst>
          </p:cNvPr>
          <p:cNvSpPr txBox="1">
            <a:spLocks/>
          </p:cNvSpPr>
          <p:nvPr/>
        </p:nvSpPr>
        <p:spPr>
          <a:xfrm>
            <a:off x="15049500" y="7543800"/>
            <a:ext cx="2628900" cy="952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200" b="0" spc="80" dirty="0">
                <a:latin typeface="Lato Bold" panose="020F0802020204030203" pitchFamily="34" charset="0"/>
                <a:cs typeface="Lato Medium" panose="020F0602020204030203" pitchFamily="34" charset="0"/>
              </a:rPr>
              <a:t>200</a:t>
            </a:r>
            <a:r>
              <a:rPr lang="en-US" sz="5200" b="0" spc="80" dirty="0">
                <a:solidFill>
                  <a:schemeClr val="accent5"/>
                </a:solidFill>
                <a:latin typeface="Lato Bold" panose="020F0802020204030203" pitchFamily="34" charset="0"/>
                <a:cs typeface="Lato Medium" panose="020F0602020204030203" pitchFamily="34" charset="0"/>
              </a:rPr>
              <a:t>+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EBF59C-CB92-42DF-8E1E-AA0A1E0C4D75}"/>
              </a:ext>
            </a:extLst>
          </p:cNvPr>
          <p:cNvSpPr txBox="1"/>
          <p:nvPr/>
        </p:nvSpPr>
        <p:spPr>
          <a:xfrm>
            <a:off x="14851330" y="8382000"/>
            <a:ext cx="2781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47">
              <a:spcBef>
                <a:spcPts val="1500"/>
              </a:spcBef>
              <a:tabLst>
                <a:tab pos="2349618" algn="l"/>
              </a:tabLst>
            </a:pPr>
            <a:r>
              <a:rPr lang="en-US" sz="1800" spc="90" dirty="0">
                <a:solidFill>
                  <a:schemeClr val="bg1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Pending Transactions and RFP Responses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564E93A9-516C-4DE8-A30F-C72C87709EEF}"/>
              </a:ext>
            </a:extLst>
          </p:cNvPr>
          <p:cNvSpPr txBox="1">
            <a:spLocks/>
          </p:cNvSpPr>
          <p:nvPr/>
        </p:nvSpPr>
        <p:spPr>
          <a:xfrm>
            <a:off x="3307030" y="7543800"/>
            <a:ext cx="2628900" cy="952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200" b="0" spc="80" dirty="0">
                <a:solidFill>
                  <a:schemeClr val="accent5"/>
                </a:solidFill>
                <a:latin typeface="Lato Bold" panose="020F0802020204030203" pitchFamily="34" charset="0"/>
                <a:cs typeface="Lato Medium" panose="020F0602020204030203" pitchFamily="34" charset="0"/>
              </a:rPr>
              <a:t>£</a:t>
            </a:r>
            <a:r>
              <a:rPr lang="en-US" sz="5200" b="0" spc="80" dirty="0">
                <a:latin typeface="Lato Bold" panose="020F0802020204030203" pitchFamily="34" charset="0"/>
                <a:cs typeface="Lato Medium" panose="020F0602020204030203" pitchFamily="34" charset="0"/>
              </a:rPr>
              <a:t>20</a:t>
            </a:r>
            <a:r>
              <a:rPr lang="en-US" sz="5200" b="0" spc="80" dirty="0">
                <a:solidFill>
                  <a:schemeClr val="accent5"/>
                </a:solidFill>
                <a:latin typeface="Lato Bold" panose="020F0802020204030203" pitchFamily="34" charset="0"/>
                <a:cs typeface="Lato Medium" panose="020F0602020204030203" pitchFamily="34" charset="0"/>
              </a:rPr>
              <a:t>+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EACA337-74AB-4C00-9E74-CA823C9E2AF2}"/>
              </a:ext>
            </a:extLst>
          </p:cNvPr>
          <p:cNvSpPr txBox="1"/>
          <p:nvPr/>
        </p:nvSpPr>
        <p:spPr>
          <a:xfrm>
            <a:off x="3307030" y="8382000"/>
            <a:ext cx="2628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47">
              <a:spcBef>
                <a:spcPts val="1500"/>
              </a:spcBef>
              <a:tabLst>
                <a:tab pos="2349618" algn="l"/>
              </a:tabLst>
            </a:pPr>
            <a:r>
              <a:rPr lang="en-US" sz="1800" spc="90" dirty="0">
                <a:solidFill>
                  <a:schemeClr val="bg1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Billions in Investments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9F42DC-B84B-4438-BA38-082BDF8F1F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10124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7D556E-5D59-43FD-B1A5-3542B94D34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5F4806-7DFC-4882-98F8-62DD2FCA6FD4}"/>
              </a:ext>
            </a:extLst>
          </p:cNvPr>
          <p:cNvSpPr/>
          <p:nvPr/>
        </p:nvSpPr>
        <p:spPr>
          <a:xfrm>
            <a:off x="-52138" y="-37008"/>
            <a:ext cx="17794859" cy="10362108"/>
          </a:xfrm>
          <a:prstGeom prst="rect">
            <a:avLst/>
          </a:prstGeom>
          <a:solidFill>
            <a:srgbClr val="020F2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956CAE60-66B5-4F92-A706-088765567DA1}"/>
              </a:ext>
            </a:extLst>
          </p:cNvPr>
          <p:cNvSpPr txBox="1">
            <a:spLocks/>
          </p:cNvSpPr>
          <p:nvPr/>
        </p:nvSpPr>
        <p:spPr>
          <a:xfrm>
            <a:off x="2279866" y="7998445"/>
            <a:ext cx="7168933" cy="1717055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700" kern="1200" spc="50" dirty="0">
                <a:solidFill>
                  <a:schemeClr val="bg1"/>
                </a:solidFill>
                <a:latin typeface="Avenir Next Cyr" panose="020B0503020202020204" pitchFamily="34" charset="0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3095F0"/>
              </a:buClr>
              <a:defRPr/>
            </a:pPr>
            <a:r>
              <a:rPr lang="en-US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345 tautly before peculiar ethic </a:t>
            </a:r>
          </a:p>
          <a:p>
            <a:pPr lvl="0">
              <a:buClr>
                <a:srgbClr val="3095F0"/>
              </a:buClr>
              <a:defRPr/>
            </a:pPr>
            <a:r>
              <a:rPr lang="en-US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Imperatively Band 18% Growth</a:t>
            </a:r>
          </a:p>
          <a:p>
            <a:pPr lvl="0">
              <a:buClr>
                <a:srgbClr val="3095F0"/>
              </a:buClr>
              <a:defRPr/>
            </a:pPr>
            <a:r>
              <a:rPr lang="en-US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Aboard Prior as this Firefly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79CF3127-1203-4522-9CCA-9A5D01D3DD40}"/>
              </a:ext>
            </a:extLst>
          </p:cNvPr>
          <p:cNvSpPr txBox="1">
            <a:spLocks/>
          </p:cNvSpPr>
          <p:nvPr/>
        </p:nvSpPr>
        <p:spPr>
          <a:xfrm>
            <a:off x="9545367" y="8268180"/>
            <a:ext cx="5849390" cy="1287780"/>
          </a:xfrm>
          <a:prstGeom prst="rect">
            <a:avLst/>
          </a:prstGeom>
        </p:spPr>
        <p:txBody>
          <a:bodyPr>
            <a:noAutofit/>
          </a:bodyPr>
          <a:lstStyle>
            <a:lvl1pPr marL="342917" indent="-342917" algn="l" defTabSz="457223" rtl="0" eaLnBrk="1" latinLnBrk="0" hangingPunct="1">
              <a:lnSpc>
                <a:spcPts val="42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lang="en-US" sz="2700" kern="1200" spc="50" dirty="0">
                <a:solidFill>
                  <a:schemeClr val="bg1"/>
                </a:solidFill>
                <a:latin typeface="Avenir Next Cyr" panose="020B0503020202020204" pitchFamily="34" charset="0"/>
                <a:ea typeface="+mn-ea"/>
                <a:cs typeface="Arial" panose="020B0604020202020204" pitchFamily="34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3095F0"/>
              </a:buClr>
              <a:defRPr/>
            </a:pPr>
            <a:r>
              <a:rPr lang="en-US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345 tautly before peculiar ethic </a:t>
            </a:r>
          </a:p>
          <a:p>
            <a:pPr lvl="0">
              <a:buClr>
                <a:srgbClr val="3095F0"/>
              </a:buClr>
              <a:defRPr/>
            </a:pPr>
            <a:r>
              <a:rPr lang="en-US" dirty="0">
                <a:solidFill>
                  <a:srgbClr val="FFFFFF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Imperatively Band 18% Growth</a:t>
            </a: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DDC8375-0D02-450A-9111-F7287B29509C}"/>
              </a:ext>
            </a:extLst>
          </p:cNvPr>
          <p:cNvSpPr txBox="1">
            <a:spLocks/>
          </p:cNvSpPr>
          <p:nvPr/>
        </p:nvSpPr>
        <p:spPr>
          <a:xfrm>
            <a:off x="9609690" y="7452030"/>
            <a:ext cx="5785067" cy="770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spcBef>
                <a:spcPts val="1500"/>
              </a:spcBef>
              <a:buFont typeface="Arial" panose="020B0604020202020204" pitchFamily="34" charset="0"/>
              <a:buNone/>
              <a:tabLst>
                <a:tab pos="2349618" algn="l"/>
              </a:tabLst>
              <a:defRPr lang="en-US" sz="3600" b="1" kern="1200" dirty="0">
                <a:solidFill>
                  <a:schemeClr val="bg1"/>
                </a:solidFill>
                <a:latin typeface="Avenir Next Cyr" panose="020B05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7" rtl="0" eaLnBrk="1" fontAlgn="auto" latinLnBrk="0" hangingPunct="1">
              <a:lnSpc>
                <a:spcPct val="102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349618" algn="l"/>
              </a:tabLst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Exclusive Industry Solutions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F8E2D669-BABC-4791-A9D2-DE63D6D98FE9}"/>
              </a:ext>
            </a:extLst>
          </p:cNvPr>
          <p:cNvSpPr txBox="1">
            <a:spLocks/>
          </p:cNvSpPr>
          <p:nvPr/>
        </p:nvSpPr>
        <p:spPr>
          <a:xfrm>
            <a:off x="2384314" y="7466987"/>
            <a:ext cx="4538272" cy="7600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47" rtl="0" eaLnBrk="1" latinLnBrk="0" hangingPunct="1">
              <a:lnSpc>
                <a:spcPct val="102000"/>
              </a:lnSpc>
              <a:spcBef>
                <a:spcPts val="1500"/>
              </a:spcBef>
              <a:buFont typeface="Arial" panose="020B0604020202020204" pitchFamily="34" charset="0"/>
              <a:buNone/>
              <a:tabLst>
                <a:tab pos="2349618" algn="l"/>
              </a:tabLst>
              <a:defRPr lang="en-US" sz="2700" b="1" kern="1200" dirty="0">
                <a:solidFill>
                  <a:schemeClr val="bg1"/>
                </a:solidFill>
                <a:latin typeface="Avenir Next Cyr" panose="020B0503020202020204" pitchFamily="34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47" rtl="0" eaLnBrk="1" fontAlgn="auto" latinLnBrk="0" hangingPunct="1">
              <a:lnSpc>
                <a:spcPct val="102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349618" algn="l"/>
              </a:tabLst>
              <a:defRPr/>
            </a:pPr>
            <a:r>
              <a:rPr kumimoji="0" lang="en-US" sz="2300" b="1" i="0" u="none" strike="noStrike" kern="1200" cap="none" spc="3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SPECIFICATIONS</a:t>
            </a:r>
            <a:r>
              <a:rPr kumimoji="0" 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Medium" panose="020F0602020204030203" pitchFamily="34" charset="0"/>
                <a:cs typeface="Lato Medium" panose="020F0602020204030203" pitchFamily="34" charset="0"/>
              </a:rPr>
              <a:t>: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A37ECFB-68CB-45C4-96E5-A2329949A472}"/>
              </a:ext>
            </a:extLst>
          </p:cNvPr>
          <p:cNvCxnSpPr>
            <a:cxnSpLocks/>
          </p:cNvCxnSpPr>
          <p:nvPr/>
        </p:nvCxnSpPr>
        <p:spPr>
          <a:xfrm>
            <a:off x="9381090" y="7429500"/>
            <a:ext cx="0" cy="640080"/>
          </a:xfrm>
          <a:prstGeom prst="line">
            <a:avLst/>
          </a:prstGeom>
          <a:noFill/>
          <a:ln w="50800" cap="flat" cmpd="sng" algn="ctr">
            <a:solidFill>
              <a:schemeClr val="accent5"/>
            </a:solidFill>
            <a:prstDash val="solid"/>
            <a:miter lim="800000"/>
          </a:ln>
          <a:effectLst/>
        </p:spPr>
      </p:cxnSp>
      <p:sp>
        <p:nvSpPr>
          <p:cNvPr id="40" name="Text Placeholder 1">
            <a:extLst>
              <a:ext uri="{FF2B5EF4-FFF2-40B4-BE49-F238E27FC236}">
                <a16:creationId xmlns:a16="http://schemas.microsoft.com/office/drawing/2014/main" id="{49A6E9B0-7D53-42C6-B2F3-132153501FF2}"/>
              </a:ext>
            </a:extLst>
          </p:cNvPr>
          <p:cNvSpPr txBox="1">
            <a:spLocks/>
          </p:cNvSpPr>
          <p:nvPr/>
        </p:nvSpPr>
        <p:spPr>
          <a:xfrm>
            <a:off x="2133600" y="2059956"/>
            <a:ext cx="5600700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69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800" b="0" i="0" u="none" strike="noStrike" kern="1200" cap="none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Everything we do is strategic and widely scalable</a:t>
            </a:r>
          </a:p>
        </p:txBody>
      </p:sp>
      <p:sp>
        <p:nvSpPr>
          <p:cNvPr id="19" name="Rectángulo 32">
            <a:extLst>
              <a:ext uri="{FF2B5EF4-FFF2-40B4-BE49-F238E27FC236}">
                <a16:creationId xmlns:a16="http://schemas.microsoft.com/office/drawing/2014/main" id="{FF8E1DBF-B066-4BF0-B9A2-431CE0E5BDE5}"/>
              </a:ext>
            </a:extLst>
          </p:cNvPr>
          <p:cNvSpPr/>
          <p:nvPr/>
        </p:nvSpPr>
        <p:spPr>
          <a:xfrm>
            <a:off x="17714623" y="0"/>
            <a:ext cx="568319" cy="10287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CB0649-ADE2-4580-B879-79D6B0454729}"/>
              </a:ext>
            </a:extLst>
          </p:cNvPr>
          <p:cNvSpPr/>
          <p:nvPr/>
        </p:nvSpPr>
        <p:spPr>
          <a:xfrm>
            <a:off x="17714623" y="3289416"/>
            <a:ext cx="533400" cy="1752600"/>
          </a:xfrm>
          <a:prstGeom prst="rect">
            <a:avLst/>
          </a:prstGeom>
          <a:solidFill>
            <a:srgbClr val="074980"/>
          </a:solidFill>
          <a:ln w="12700" cap="flat" cmpd="sng" algn="ctr">
            <a:solidFill>
              <a:srgbClr val="07498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riángulo isósceles 57">
            <a:extLst>
              <a:ext uri="{FF2B5EF4-FFF2-40B4-BE49-F238E27FC236}">
                <a16:creationId xmlns:a16="http://schemas.microsoft.com/office/drawing/2014/main" id="{60D688F1-832F-4218-8727-5D83EE8F7F67}"/>
              </a:ext>
            </a:extLst>
          </p:cNvPr>
          <p:cNvSpPr/>
          <p:nvPr/>
        </p:nvSpPr>
        <p:spPr>
          <a:xfrm rot="16200000">
            <a:off x="17519391" y="4083189"/>
            <a:ext cx="301611" cy="165053"/>
          </a:xfrm>
          <a:prstGeom prst="triangle">
            <a:avLst/>
          </a:prstGeom>
          <a:solidFill>
            <a:srgbClr val="0749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6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EE39190-0F07-4784-893D-A720750307CD}"/>
              </a:ext>
            </a:extLst>
          </p:cNvPr>
          <p:cNvSpPr txBox="1">
            <a:spLocks/>
          </p:cNvSpPr>
          <p:nvPr/>
        </p:nvSpPr>
        <p:spPr>
          <a:xfrm>
            <a:off x="17828923" y="165216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INTRO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6CD329C0-91E1-4C5D-AA40-64D216547A5B}"/>
              </a:ext>
            </a:extLst>
          </p:cNvPr>
          <p:cNvSpPr txBox="1">
            <a:spLocks/>
          </p:cNvSpPr>
          <p:nvPr/>
        </p:nvSpPr>
        <p:spPr>
          <a:xfrm>
            <a:off x="17828923" y="8680564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CLOSING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793AA4AF-8592-4FC3-B539-93A5F5EE60A3}"/>
              </a:ext>
            </a:extLst>
          </p:cNvPr>
          <p:cNvSpPr txBox="1">
            <a:spLocks/>
          </p:cNvSpPr>
          <p:nvPr/>
        </p:nvSpPr>
        <p:spPr>
          <a:xfrm>
            <a:off x="17828923" y="3571356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SERVICES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2F2C3C90-9BDA-4D12-84C1-A6A4AEF11DB1}"/>
              </a:ext>
            </a:extLst>
          </p:cNvPr>
          <p:cNvSpPr txBox="1">
            <a:spLocks/>
          </p:cNvSpPr>
          <p:nvPr/>
        </p:nvSpPr>
        <p:spPr>
          <a:xfrm>
            <a:off x="17828923" y="1803516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rPr>
              <a:t>ABOUT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FC49A475-0035-4E19-875A-AA28D6654D8A}"/>
              </a:ext>
            </a:extLst>
          </p:cNvPr>
          <p:cNvSpPr txBox="1">
            <a:spLocks/>
          </p:cNvSpPr>
          <p:nvPr/>
        </p:nvSpPr>
        <p:spPr>
          <a:xfrm>
            <a:off x="17828923" y="6977496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B1B3B3"/>
                </a:solidFill>
              </a:rPr>
              <a:t>PRODUCTS</a:t>
            </a: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3BEB56B3-6C13-4DCA-A797-4B3B6A63FF6A}"/>
              </a:ext>
            </a:extLst>
          </p:cNvPr>
          <p:cNvSpPr txBox="1">
            <a:spLocks/>
          </p:cNvSpPr>
          <p:nvPr/>
        </p:nvSpPr>
        <p:spPr>
          <a:xfrm>
            <a:off x="17828923" y="5308716"/>
            <a:ext cx="381000" cy="1219200"/>
          </a:xfrm>
          <a:prstGeom prst="rect">
            <a:avLst/>
          </a:prstGeom>
        </p:spPr>
        <p:txBody>
          <a:bodyPr vert="vert" anchor="ctr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RESEARCH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4C14493-2D7F-4D1C-B2C7-3870E4DB85CF}"/>
              </a:ext>
            </a:extLst>
          </p:cNvPr>
          <p:cNvSpPr/>
          <p:nvPr/>
        </p:nvSpPr>
        <p:spPr>
          <a:xfrm>
            <a:off x="-14038" y="9753600"/>
            <a:ext cx="928438" cy="547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/>
            <a:endParaRPr lang="en-US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Slide Number Placeholder 5">
            <a:extLst>
              <a:ext uri="{FF2B5EF4-FFF2-40B4-BE49-F238E27FC236}">
                <a16:creationId xmlns:a16="http://schemas.microsoft.com/office/drawing/2014/main" id="{7462CE92-3C4E-4487-A2B0-9B5F58E02167}"/>
              </a:ext>
            </a:extLst>
          </p:cNvPr>
          <p:cNvSpPr txBox="1">
            <a:spLocks/>
          </p:cNvSpPr>
          <p:nvPr/>
        </p:nvSpPr>
        <p:spPr>
          <a:xfrm>
            <a:off x="150529" y="9777412"/>
            <a:ext cx="687671" cy="547688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767" b="1" kern="1200">
                <a:solidFill>
                  <a:schemeClr val="bg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40C100-936C-49E3-9E49-D0437CB6B21C}" type="slidenum">
              <a:rPr kumimoji="0" lang="en-US" sz="1275" b="1" i="0" u="none" strike="noStrike" kern="1200" cap="none" spc="1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Cyr Medium" panose="020B0603020202020204" pitchFamily="34" charset="0"/>
                <a:ea typeface="+mn-ea"/>
                <a:cs typeface="Poppins" panose="02000000000000000000" pitchFamily="2" charset="0"/>
              </a:rPr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75" b="1" i="0" u="none" strike="noStrike" kern="1200" cap="none" spc="1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venir Next Cyr Medium" panose="020B0603020202020204" pitchFamily="34" charset="0"/>
              <a:ea typeface="+mn-ea"/>
              <a:cs typeface="Poppins" panose="02000000000000000000" pitchFamily="2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DF115DE-152C-4142-90C7-971D97C2D980}"/>
              </a:ext>
            </a:extLst>
          </p:cNvPr>
          <p:cNvCxnSpPr>
            <a:cxnSpLocks/>
          </p:cNvCxnSpPr>
          <p:nvPr/>
        </p:nvCxnSpPr>
        <p:spPr>
          <a:xfrm>
            <a:off x="647700" y="9921822"/>
            <a:ext cx="0" cy="250878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944108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7" grpId="0"/>
      <p:bldP spid="38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9B7DD4-6219-4842-8F16-3D12ABA813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AA2020-35FE-4BC1-9E18-83E5DEF2577E}"/>
              </a:ext>
            </a:extLst>
          </p:cNvPr>
          <p:cNvGrpSpPr/>
          <p:nvPr/>
        </p:nvGrpSpPr>
        <p:grpSpPr>
          <a:xfrm>
            <a:off x="12475914" y="1"/>
            <a:ext cx="5088186" cy="4998870"/>
            <a:chOff x="12475914" y="1"/>
            <a:chExt cx="5088186" cy="4998870"/>
          </a:xfrm>
        </p:grpSpPr>
        <p:sp>
          <p:nvSpPr>
            <p:cNvPr id="36" name="Rounded Rectangle">
              <a:extLst>
                <a:ext uri="{FF2B5EF4-FFF2-40B4-BE49-F238E27FC236}">
                  <a16:creationId xmlns:a16="http://schemas.microsoft.com/office/drawing/2014/main" id="{3E9A5376-A3B9-4A1A-BC8F-FC037D5518E4}"/>
                </a:ext>
              </a:extLst>
            </p:cNvPr>
            <p:cNvSpPr/>
            <p:nvPr/>
          </p:nvSpPr>
          <p:spPr>
            <a:xfrm>
              <a:off x="12475914" y="1"/>
              <a:ext cx="5088186" cy="4998870"/>
            </a:xfrm>
            <a:prstGeom prst="roundRect">
              <a:avLst>
                <a:gd name="adj" fmla="val 833"/>
              </a:avLst>
            </a:prstGeom>
            <a:solidFill>
              <a:schemeClr val="tx2">
                <a:alpha val="98000"/>
              </a:schemeClr>
            </a:solidFill>
            <a:ln w="12700">
              <a:noFill/>
              <a:miter lim="400000"/>
            </a:ln>
            <a:effectLst>
              <a:outerShdw blurRad="266700" dist="381000" dir="2400000" rotWithShape="0">
                <a:prstClr val="black">
                  <a:alpha val="26000"/>
                </a:prstClr>
              </a:outerShdw>
            </a:effectLst>
          </p:spPr>
          <p:txBody>
            <a:bodyPr lIns="0" tIns="0" rIns="0" bIns="0" anchor="b"/>
            <a:lstStyle/>
            <a:p>
              <a:pPr marL="0" marR="0" lvl="0" indent="0" algn="l" defTabSz="91444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Avenir Next Cyr Medium"/>
                <a:ea typeface="+mn-ea"/>
                <a:cs typeface="+mn-cs"/>
              </a:endParaRP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9B6C77AA-45C7-4656-9007-D23503CC67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75914" y="4991100"/>
              <a:ext cx="5088186" cy="7770"/>
            </a:xfrm>
            <a:prstGeom prst="line">
              <a:avLst/>
            </a:prstGeom>
            <a:ln w="444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A1A34D1-FAD5-4C79-8566-DAA346559932}"/>
              </a:ext>
            </a:extLst>
          </p:cNvPr>
          <p:cNvCxnSpPr>
            <a:cxnSpLocks/>
          </p:cNvCxnSpPr>
          <p:nvPr/>
        </p:nvCxnSpPr>
        <p:spPr>
          <a:xfrm>
            <a:off x="13168508" y="762000"/>
            <a:ext cx="0" cy="4572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C1D77FC-BC43-4302-8062-95A4DED324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Reliable and Certified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88D06A-F4A5-44F9-9502-A0C316F3183F}"/>
              </a:ext>
            </a:extLst>
          </p:cNvPr>
          <p:cNvCxnSpPr>
            <a:cxnSpLocks/>
          </p:cNvCxnSpPr>
          <p:nvPr/>
        </p:nvCxnSpPr>
        <p:spPr>
          <a:xfrm flipH="1" flipV="1">
            <a:off x="12285472" y="5265909"/>
            <a:ext cx="14320" cy="7770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0BB5A53D-AC07-4F51-87CA-14A9E0B91B22}"/>
              </a:ext>
            </a:extLst>
          </p:cNvPr>
          <p:cNvSpPr/>
          <p:nvPr/>
        </p:nvSpPr>
        <p:spPr>
          <a:xfrm>
            <a:off x="12992100" y="1600200"/>
            <a:ext cx="4047461" cy="259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defTabSz="457223">
              <a:lnSpc>
                <a:spcPts val="2850"/>
              </a:lnSpc>
              <a:spcBef>
                <a:spcPts val="600"/>
              </a:spcBef>
              <a:spcAft>
                <a:spcPts val="600"/>
              </a:spcAft>
              <a:buClr>
                <a:srgbClr val="FFCC33"/>
              </a:buClr>
              <a:buSzPct val="121000"/>
              <a:buFont typeface="Wingdings" panose="05000000000000000000" pitchFamily="2" charset="2"/>
              <a:buChar char="§"/>
              <a:defRPr/>
            </a:pPr>
            <a:r>
              <a:rPr lang="en-US" spc="50" dirty="0">
                <a:solidFill>
                  <a:prstClr val="white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Immediate hilarious incapably and tautly before peculiar ethic </a:t>
            </a:r>
          </a:p>
          <a:p>
            <a:pPr marL="274320" lvl="0" indent="-274320" defTabSz="457223">
              <a:lnSpc>
                <a:spcPts val="2850"/>
              </a:lnSpc>
              <a:spcBef>
                <a:spcPts val="600"/>
              </a:spcBef>
              <a:spcAft>
                <a:spcPts val="600"/>
              </a:spcAft>
              <a:buClr>
                <a:srgbClr val="FFCC33"/>
              </a:buClr>
              <a:buSzPct val="121000"/>
              <a:buFont typeface="Wingdings" panose="05000000000000000000" pitchFamily="2" charset="2"/>
              <a:buChar char="§"/>
              <a:defRPr/>
            </a:pPr>
            <a:r>
              <a:rPr lang="en-US" spc="50" dirty="0">
                <a:solidFill>
                  <a:prstClr val="white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Imperatively stung bandicoot exquisitely a some ladybug yet</a:t>
            </a:r>
          </a:p>
          <a:p>
            <a:pPr marL="274320" lvl="0" indent="-274320" defTabSz="457223">
              <a:lnSpc>
                <a:spcPts val="2850"/>
              </a:lnSpc>
              <a:spcBef>
                <a:spcPts val="600"/>
              </a:spcBef>
              <a:spcAft>
                <a:spcPts val="600"/>
              </a:spcAft>
              <a:buClr>
                <a:srgbClr val="FFCC33"/>
              </a:buClr>
              <a:buSzPct val="121000"/>
              <a:buFont typeface="Wingdings" panose="05000000000000000000" pitchFamily="2" charset="2"/>
              <a:buChar char="§"/>
              <a:defRPr/>
            </a:pPr>
            <a:r>
              <a:rPr lang="en-US" spc="50" dirty="0">
                <a:solidFill>
                  <a:prstClr val="white"/>
                </a:solidFill>
                <a:latin typeface="Lato Medium" panose="020F0602020204030203" pitchFamily="34" charset="0"/>
                <a:cs typeface="Lato Medium" panose="020F0602020204030203" pitchFamily="34" charset="0"/>
              </a:rPr>
              <a:t>Aboard prior arguably as this firefly sensationally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76C4BB7-DD3E-4A51-BC14-BD41236670E7}"/>
              </a:ext>
            </a:extLst>
          </p:cNvPr>
          <p:cNvSpPr/>
          <p:nvPr/>
        </p:nvSpPr>
        <p:spPr>
          <a:xfrm>
            <a:off x="7593908" y="6811855"/>
            <a:ext cx="3354911" cy="5773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51B019-8596-462B-8027-D5A264BD082A}"/>
              </a:ext>
            </a:extLst>
          </p:cNvPr>
          <p:cNvCxnSpPr/>
          <p:nvPr/>
        </p:nvCxnSpPr>
        <p:spPr>
          <a:xfrm>
            <a:off x="10948819" y="6811855"/>
            <a:ext cx="0" cy="577341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ubtitle 14">
            <a:extLst>
              <a:ext uri="{FF2B5EF4-FFF2-40B4-BE49-F238E27FC236}">
                <a16:creationId xmlns:a16="http://schemas.microsoft.com/office/drawing/2014/main" id="{74BF6D3C-F9EC-48D3-B4FA-BA2666BF9A3D}"/>
              </a:ext>
            </a:extLst>
          </p:cNvPr>
          <p:cNvSpPr txBox="1">
            <a:spLocks/>
          </p:cNvSpPr>
          <p:nvPr/>
        </p:nvSpPr>
        <p:spPr>
          <a:xfrm>
            <a:off x="7770453" y="6899038"/>
            <a:ext cx="2992636" cy="49015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SemiBold" panose="02000000000000000000" pitchFamily="2" charset="0"/>
                <a:ea typeface="+mn-ea"/>
                <a:cs typeface="Poppins SemiBold" panose="02000000000000000000" pitchFamily="2" charset="0"/>
              </a:rPr>
              <a:t>SUPPORTED BY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39F86D4-1A4F-4F5C-9E66-D8CD6D589FAD}"/>
              </a:ext>
            </a:extLst>
          </p:cNvPr>
          <p:cNvCxnSpPr/>
          <p:nvPr/>
        </p:nvCxnSpPr>
        <p:spPr>
          <a:xfrm>
            <a:off x="7581900" y="6811855"/>
            <a:ext cx="0" cy="577341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F3EE8F40-AC20-4107-9F08-9771EC4EE367}"/>
              </a:ext>
            </a:extLst>
          </p:cNvPr>
          <p:cNvSpPr/>
          <p:nvPr/>
        </p:nvSpPr>
        <p:spPr>
          <a:xfrm>
            <a:off x="1880378" y="8039100"/>
            <a:ext cx="2162668" cy="156155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6F9B69F-0052-4FC2-AC47-7A8A9BE89567}"/>
              </a:ext>
            </a:extLst>
          </p:cNvPr>
          <p:cNvSpPr/>
          <p:nvPr/>
        </p:nvSpPr>
        <p:spPr>
          <a:xfrm>
            <a:off x="8026789" y="8039100"/>
            <a:ext cx="2162668" cy="156155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4A5832-C453-43EA-AE30-AC6831DAA216}"/>
              </a:ext>
            </a:extLst>
          </p:cNvPr>
          <p:cNvSpPr/>
          <p:nvPr/>
        </p:nvSpPr>
        <p:spPr>
          <a:xfrm>
            <a:off x="14173200" y="8039100"/>
            <a:ext cx="2162668" cy="156155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826530B-3725-46E6-B8F6-FC88186E4291}"/>
              </a:ext>
            </a:extLst>
          </p:cNvPr>
          <p:cNvSpPr/>
          <p:nvPr/>
        </p:nvSpPr>
        <p:spPr>
          <a:xfrm>
            <a:off x="11099995" y="8039100"/>
            <a:ext cx="2162668" cy="156155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2D8C54-004A-4334-A00F-B5E62615239A}"/>
              </a:ext>
            </a:extLst>
          </p:cNvPr>
          <p:cNvSpPr/>
          <p:nvPr/>
        </p:nvSpPr>
        <p:spPr>
          <a:xfrm>
            <a:off x="4953583" y="8039100"/>
            <a:ext cx="2162668" cy="156155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147169"/>
      </p:ext>
    </p:extLst>
  </p:cSld>
  <p:clrMapOvr>
    <a:masterClrMapping/>
  </p:clrMapOvr>
  <p:transition spd="slow" advClick="0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44" grpId="0"/>
      <p:bldP spid="2" grpId="0" animBg="1"/>
      <p:bldP spid="24" grpId="0" animBg="1"/>
      <p:bldP spid="23" grpId="0" animBg="1"/>
      <p:bldP spid="22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95F4806-7DFC-4882-98F8-62DD2FCA6FD4}"/>
              </a:ext>
            </a:extLst>
          </p:cNvPr>
          <p:cNvSpPr/>
          <p:nvPr/>
        </p:nvSpPr>
        <p:spPr>
          <a:xfrm>
            <a:off x="0" y="0"/>
            <a:ext cx="18287998" cy="10287000"/>
          </a:xfrm>
          <a:prstGeom prst="rect">
            <a:avLst/>
          </a:prstGeom>
          <a:solidFill>
            <a:srgbClr val="020F2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5A06979-290B-4472-8475-B26473C2DF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BC4A02-1EEA-4D58-8186-1EED6D2026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High Volume / Love Velocity Fan Design</a:t>
            </a:r>
          </a:p>
          <a:p>
            <a:r>
              <a:rPr lang="en-US" dirty="0"/>
              <a:t>Adjustable Airflow up to 9,000 CFM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8C64C-1EAA-40BE-9296-006C79EE6BA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High Density 75 kW Coil </a:t>
            </a:r>
          </a:p>
          <a:p>
            <a:r>
              <a:rPr lang="en-US" dirty="0"/>
              <a:t>Capable of Very High Delta T’s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369F9-C271-4258-8D90-A6B43CF1BE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Exclusive Industry Solutions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B7EB80-8B7D-43FE-96E1-A30DF3FC92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FAN SPECIFICATIONS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73444F-350D-4684-A7A8-DE1CF635BF25}"/>
              </a:ext>
            </a:extLst>
          </p:cNvPr>
          <p:cNvCxnSpPr>
            <a:cxnSpLocks/>
          </p:cNvCxnSpPr>
          <p:nvPr/>
        </p:nvCxnSpPr>
        <p:spPr>
          <a:xfrm>
            <a:off x="2409121" y="4204585"/>
            <a:ext cx="0" cy="73152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438E181B-FB4A-4593-856C-5B15E79D30A9}"/>
              </a:ext>
            </a:extLst>
          </p:cNvPr>
          <p:cNvSpPr/>
          <p:nvPr/>
        </p:nvSpPr>
        <p:spPr>
          <a:xfrm>
            <a:off x="17792700" y="3429000"/>
            <a:ext cx="533400" cy="1752600"/>
          </a:xfrm>
          <a:prstGeom prst="rect">
            <a:avLst/>
          </a:prstGeom>
          <a:solidFill>
            <a:srgbClr val="074980"/>
          </a:solidFill>
          <a:ln w="12700" cap="flat" cmpd="sng" algn="ctr">
            <a:solidFill>
              <a:srgbClr val="07498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371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riángulo isósceles 57">
            <a:extLst>
              <a:ext uri="{FF2B5EF4-FFF2-40B4-BE49-F238E27FC236}">
                <a16:creationId xmlns:a16="http://schemas.microsoft.com/office/drawing/2014/main" id="{4130AA1D-5F35-4259-A833-1B9F4B38EC45}"/>
              </a:ext>
            </a:extLst>
          </p:cNvPr>
          <p:cNvSpPr/>
          <p:nvPr/>
        </p:nvSpPr>
        <p:spPr>
          <a:xfrm rot="16200000">
            <a:off x="17597468" y="4222773"/>
            <a:ext cx="301611" cy="165053"/>
          </a:xfrm>
          <a:prstGeom prst="triangle">
            <a:avLst/>
          </a:prstGeom>
          <a:solidFill>
            <a:srgbClr val="0749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6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8E798E08-1BBD-487A-BF14-834AB46A42C1}"/>
              </a:ext>
            </a:extLst>
          </p:cNvPr>
          <p:cNvSpPr txBox="1">
            <a:spLocks/>
          </p:cNvSpPr>
          <p:nvPr/>
        </p:nvSpPr>
        <p:spPr>
          <a:xfrm>
            <a:off x="17907000" y="304800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SECTION</a:t>
            </a:r>
          </a:p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04797393-6466-4FAC-B914-4C12EE0B17A2}"/>
              </a:ext>
            </a:extLst>
          </p:cNvPr>
          <p:cNvSpPr txBox="1">
            <a:spLocks/>
          </p:cNvSpPr>
          <p:nvPr/>
        </p:nvSpPr>
        <p:spPr>
          <a:xfrm>
            <a:off x="17907000" y="8820148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SECTION</a:t>
            </a:r>
          </a:p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55D65E56-FDE1-48B8-BB91-C49481EE8E2E}"/>
              </a:ext>
            </a:extLst>
          </p:cNvPr>
          <p:cNvSpPr txBox="1">
            <a:spLocks/>
          </p:cNvSpPr>
          <p:nvPr/>
        </p:nvSpPr>
        <p:spPr>
          <a:xfrm>
            <a:off x="17907000" y="3710940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SECTION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AAB74925-ADA5-421A-907B-FFEB9EAA9012}"/>
              </a:ext>
            </a:extLst>
          </p:cNvPr>
          <p:cNvSpPr txBox="1">
            <a:spLocks/>
          </p:cNvSpPr>
          <p:nvPr/>
        </p:nvSpPr>
        <p:spPr>
          <a:xfrm>
            <a:off x="17907000" y="2007870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SemiBold" panose="02000000000000000000" pitchFamily="2" charset="0"/>
              </a:rPr>
              <a:t>SECTION</a:t>
            </a: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SemiBold" panose="02000000000000000000" pitchFamily="2" charset="0"/>
            </a:endParaRP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7CE6DA0D-815F-450B-9CE7-1B73E8DACCD5}"/>
              </a:ext>
            </a:extLst>
          </p:cNvPr>
          <p:cNvSpPr txBox="1">
            <a:spLocks/>
          </p:cNvSpPr>
          <p:nvPr/>
        </p:nvSpPr>
        <p:spPr>
          <a:xfrm>
            <a:off x="17907000" y="7117080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SECTION</a:t>
            </a:r>
          </a:p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1058F210-C569-4828-A013-3B11AECDEDF8}"/>
              </a:ext>
            </a:extLst>
          </p:cNvPr>
          <p:cNvSpPr txBox="1">
            <a:spLocks/>
          </p:cNvSpPr>
          <p:nvPr/>
        </p:nvSpPr>
        <p:spPr>
          <a:xfrm>
            <a:off x="17907000" y="5414010"/>
            <a:ext cx="381000" cy="1219200"/>
          </a:xfrm>
          <a:prstGeom prst="rect">
            <a:avLst/>
          </a:prstGeom>
        </p:spPr>
        <p:txBody>
          <a:bodyPr vert="vert"/>
          <a:lstStyle>
            <a:lvl1pPr marL="0" marR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s-CO" sz="1050" b="1" i="0" u="none" strike="noStrike" kern="1200" cap="none" spc="21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210" normalizeH="0" baseline="0" noProof="0">
                <a:ln>
                  <a:noFill/>
                </a:ln>
                <a:solidFill>
                  <a:srgbClr val="B1B3B3"/>
                </a:solidFill>
                <a:effectLst/>
                <a:uLnTx/>
                <a:uFillTx/>
                <a:latin typeface="Poppins Black"/>
                <a:ea typeface="+mn-ea"/>
                <a:cs typeface="Poppins Light" panose="02000000000000000000" pitchFamily="2" charset="0"/>
              </a:rPr>
              <a:t>SECTION</a:t>
            </a:r>
          </a:p>
          <a:p>
            <a:pPr marL="0" marR="0" lvl="0" indent="0" algn="ctr" defTabSz="45722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210" normalizeH="0" baseline="0" noProof="0" dirty="0">
              <a:ln>
                <a:noFill/>
              </a:ln>
              <a:solidFill>
                <a:srgbClr val="B1B3B3"/>
              </a:solidFill>
              <a:effectLst/>
              <a:uLnTx/>
              <a:uFillTx/>
              <a:latin typeface="Poppins Black"/>
              <a:ea typeface="+mn-ea"/>
              <a:cs typeface="Poppins Light" panose="02000000000000000000" pitchFamily="2" charset="0"/>
            </a:endParaRPr>
          </a:p>
        </p:txBody>
      </p:sp>
      <p:sp>
        <p:nvSpPr>
          <p:cNvPr id="51" name="Text Placeholder 1">
            <a:extLst>
              <a:ext uri="{FF2B5EF4-FFF2-40B4-BE49-F238E27FC236}">
                <a16:creationId xmlns:a16="http://schemas.microsoft.com/office/drawing/2014/main" id="{815E3A8B-4BF9-49E2-8E7C-C668783A0639}"/>
              </a:ext>
            </a:extLst>
          </p:cNvPr>
          <p:cNvSpPr txBox="1">
            <a:spLocks/>
          </p:cNvSpPr>
          <p:nvPr/>
        </p:nvSpPr>
        <p:spPr>
          <a:xfrm>
            <a:off x="2336169" y="2596876"/>
            <a:ext cx="5600700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69" rtl="0" eaLnBrk="1" fontAlgn="auto" latinLnBrk="0" hangingPunct="1">
              <a:lnSpc>
                <a:spcPct val="87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700" b="1" i="0" u="none" strike="noStrike" kern="1200" cap="none" spc="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Scale Location as Required</a:t>
            </a:r>
          </a:p>
        </p:txBody>
      </p:sp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D59849B5-BF8C-4E53-B8AD-091960788FEF}"/>
              </a:ext>
            </a:extLst>
          </p:cNvPr>
          <p:cNvSpPr txBox="1">
            <a:spLocks/>
          </p:cNvSpPr>
          <p:nvPr/>
        </p:nvSpPr>
        <p:spPr>
          <a:xfrm>
            <a:off x="2409121" y="2055745"/>
            <a:ext cx="2746448" cy="3454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23" rtl="0" eaLnBrk="1" latinLnBrk="0" hangingPunct="1">
              <a:lnSpc>
                <a:spcPct val="100000"/>
              </a:lnSpc>
              <a:spcBef>
                <a:spcPts val="1500"/>
              </a:spcBef>
              <a:buFont typeface="Arial" panose="020B0604020202020204" pitchFamily="34" charset="0"/>
              <a:buNone/>
              <a:defRPr lang="en-US" sz="1400" b="1" kern="1200" spc="300" dirty="0" smtClean="0">
                <a:solidFill>
                  <a:schemeClr val="accent1"/>
                </a:solidFill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3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rPr>
              <a:t>PREHEADER TEXT</a:t>
            </a:r>
          </a:p>
        </p:txBody>
      </p:sp>
    </p:spTree>
    <p:extLst>
      <p:ext uri="{BB962C8B-B14F-4D97-AF65-F5344CB8AC3E}">
        <p14:creationId xmlns:p14="http://schemas.microsoft.com/office/powerpoint/2010/main" val="2087854274"/>
      </p:ext>
    </p:extLst>
  </p:cSld>
  <p:clrMapOvr>
    <a:masterClrMapping/>
  </p:clrMapOvr>
  <p:transition spd="slow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4" grpId="0" build="p"/>
      <p:bldP spid="5" grpId="0" build="p"/>
      <p:bldP spid="10" grpId="0" build="p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1B6FE042-BF42-47B9-9140-1362A6D6E01F}"/>
              </a:ext>
            </a:extLst>
          </p:cNvPr>
          <p:cNvSpPr/>
          <p:nvPr/>
        </p:nvSpPr>
        <p:spPr>
          <a:xfrm>
            <a:off x="7782540" y="7439459"/>
            <a:ext cx="10498426" cy="2847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6F7AC-C83C-488E-B34D-C586E2C2A0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DAD12725-C8AC-482F-8F60-1EE083B62294}"/>
              </a:ext>
            </a:extLst>
          </p:cNvPr>
          <p:cNvSpPr txBox="1">
            <a:spLocks/>
          </p:cNvSpPr>
          <p:nvPr/>
        </p:nvSpPr>
        <p:spPr>
          <a:xfrm>
            <a:off x="8876286" y="8261937"/>
            <a:ext cx="8537016" cy="1244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23" rtl="0" eaLnBrk="1" latinLnBrk="0" hangingPunct="1">
              <a:lnSpc>
                <a:spcPts val="3400"/>
              </a:lnSpc>
              <a:spcBef>
                <a:spcPts val="1500"/>
              </a:spcBef>
              <a:buFont typeface="Arial" panose="020B0604020202020204" pitchFamily="34" charset="0"/>
              <a:buNone/>
              <a:defRPr lang="en-US" sz="2300" kern="1200" dirty="0">
                <a:solidFill>
                  <a:schemeClr val="bg2"/>
                </a:solidFill>
                <a:latin typeface="Poppins Light" panose="02000000000000000000" pitchFamily="2" charset="0"/>
                <a:ea typeface="+mn-ea"/>
                <a:cs typeface="Poppins Light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23" rtl="0" eaLnBrk="1" fontAlgn="auto" latinLnBrk="0" hangingPunct="1">
              <a:lnSpc>
                <a:spcPts val="34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anose="02000000000000000000" pitchFamily="2" charset="0"/>
                <a:ea typeface="+mn-ea"/>
                <a:cs typeface="Poppins Light" panose="02000000000000000000" pitchFamily="2" charset="0"/>
              </a:rPr>
              <a:t>Content or a quote that solidifies the unique opportunities that are allowed by having the ability to scale </a:t>
            </a:r>
            <a:r>
              <a:rPr kumimoji="0" lang="en-US" sz="2200" b="0" i="0" u="sng" strike="noStrike" kern="1200" cap="none" spc="0" normalizeH="0" baseline="0" noProof="0" dirty="0">
                <a:ln>
                  <a:noFill/>
                </a:ln>
                <a:solidFill>
                  <a:srgbClr val="FFCC33"/>
                </a:solidFill>
                <a:effectLst/>
                <a:uLnTx/>
                <a:uFillTx/>
                <a:latin typeface="Poppins Light" panose="02000000000000000000" pitchFamily="2" charset="0"/>
                <a:ea typeface="+mn-ea"/>
                <a:cs typeface="Poppins Light" panose="02000000000000000000" pitchFamily="2" charset="0"/>
              </a:rPr>
              <a:t>on-demand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anose="02000000000000000000" pitchFamily="2" charset="0"/>
                <a:ea typeface="+mn-ea"/>
                <a:cs typeface="Poppins Light" panose="02000000000000000000" pitchFamily="2" charset="0"/>
              </a:rPr>
              <a:t>.</a:t>
            </a:r>
          </a:p>
        </p:txBody>
      </p:sp>
      <p:sp>
        <p:nvSpPr>
          <p:cNvPr id="35" name="Subtitle 14">
            <a:extLst>
              <a:ext uri="{FF2B5EF4-FFF2-40B4-BE49-F238E27FC236}">
                <a16:creationId xmlns:a16="http://schemas.microsoft.com/office/drawing/2014/main" id="{F49796BC-DD83-49CC-92A2-65C79A632133}"/>
              </a:ext>
            </a:extLst>
          </p:cNvPr>
          <p:cNvSpPr txBox="1">
            <a:spLocks/>
          </p:cNvSpPr>
          <p:nvPr/>
        </p:nvSpPr>
        <p:spPr>
          <a:xfrm>
            <a:off x="14562410" y="9401973"/>
            <a:ext cx="2206324" cy="61246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ln>
                  <a:noFill/>
                </a:ln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charset="0"/>
              <a:buNone/>
              <a:defRPr sz="1400" b="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4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50" normalizeH="0" baseline="0" noProof="0" dirty="0">
                <a:ln>
                  <a:noFill/>
                </a:ln>
                <a:solidFill>
                  <a:srgbClr val="B1B3B3">
                    <a:alpha val="68000"/>
                  </a:srgbClr>
                </a:solidFill>
                <a:effectLst/>
                <a:uLnTx/>
                <a:uFillTx/>
                <a:latin typeface="Avenir Next Cyr Light" panose="020B0403020202020204" pitchFamily="34" charset="0"/>
                <a:cs typeface="Arial" charset="0"/>
              </a:rPr>
              <a:t>from John Brittain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84BA0A2-F4AB-4CF8-A4F4-2485083191D6}"/>
              </a:ext>
            </a:extLst>
          </p:cNvPr>
          <p:cNvGrpSpPr/>
          <p:nvPr/>
        </p:nvGrpSpPr>
        <p:grpSpPr>
          <a:xfrm>
            <a:off x="8656320" y="7886700"/>
            <a:ext cx="640080" cy="641838"/>
            <a:chOff x="9144000" y="4501662"/>
            <a:chExt cx="640080" cy="641838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F805C86-C4E7-4333-94C5-C9F06E99D18D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056999F-9449-4CA6-97B9-A31419C2C0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FAAEDD7-F09F-4F3F-90A4-E345F1FD6940}"/>
              </a:ext>
            </a:extLst>
          </p:cNvPr>
          <p:cNvGrpSpPr/>
          <p:nvPr/>
        </p:nvGrpSpPr>
        <p:grpSpPr>
          <a:xfrm rot="10800000">
            <a:off x="16924020" y="9053668"/>
            <a:ext cx="640080" cy="641838"/>
            <a:chOff x="9144000" y="4501662"/>
            <a:chExt cx="640080" cy="641838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A77DECE-D684-4537-AD63-14CBEAEB38D8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C8083B6-4C16-409A-B07B-A058007C91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68F8F674-6B38-4E27-931F-F90D1053E79D}"/>
              </a:ext>
            </a:extLst>
          </p:cNvPr>
          <p:cNvSpPr txBox="1">
            <a:spLocks/>
          </p:cNvSpPr>
          <p:nvPr/>
        </p:nvSpPr>
        <p:spPr>
          <a:xfrm>
            <a:off x="2055445" y="2102511"/>
            <a:ext cx="4650154" cy="1973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1371669" rtl="0" eaLnBrk="1" latinLnBrk="0" hangingPunct="1">
              <a:lnSpc>
                <a:spcPct val="87000"/>
              </a:lnSpc>
              <a:spcBef>
                <a:spcPts val="300"/>
              </a:spcBef>
              <a:buFont typeface="Arial" panose="020B0604020202020204" pitchFamily="34" charset="0"/>
              <a:buNone/>
              <a:defRPr kumimoji="0" lang="en-US" sz="4700" b="1" i="0" u="none" strike="noStrike" kern="1200" cap="none" spc="5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oppins" panose="02000000000000000000" pitchFamily="2" charset="0"/>
                <a:ea typeface="+mn-ea"/>
                <a:cs typeface="Poppins" panose="02000000000000000000" pitchFamily="2" charset="0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0" dirty="0"/>
              <a:t>Giving Full</a:t>
            </a:r>
          </a:p>
          <a:p>
            <a:pPr>
              <a:lnSpc>
                <a:spcPct val="100000"/>
              </a:lnSpc>
            </a:pPr>
            <a:r>
              <a:rPr lang="en-US" b="0" dirty="0">
                <a:solidFill>
                  <a:schemeClr val="accent3"/>
                </a:solidFill>
              </a:rPr>
              <a:t> Attention </a:t>
            </a:r>
          </a:p>
          <a:p>
            <a:pPr>
              <a:lnSpc>
                <a:spcPct val="100000"/>
              </a:lnSpc>
            </a:pPr>
            <a:r>
              <a:rPr lang="en-US" b="0" dirty="0"/>
              <a:t>  to The Plan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1029460-1017-4249-86D5-1829672725AF}"/>
              </a:ext>
            </a:extLst>
          </p:cNvPr>
          <p:cNvGrpSpPr/>
          <p:nvPr/>
        </p:nvGrpSpPr>
        <p:grpSpPr>
          <a:xfrm>
            <a:off x="1131126" y="1634434"/>
            <a:ext cx="640080" cy="641838"/>
            <a:chOff x="9144000" y="4501662"/>
            <a:chExt cx="640080" cy="641838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C4EEF70-991C-4661-8652-90F8E97D36AB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444B8D8-6660-4E73-A860-4218C43FBE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14C73C8-2316-4780-AC78-148161A82268}"/>
              </a:ext>
            </a:extLst>
          </p:cNvPr>
          <p:cNvGrpSpPr/>
          <p:nvPr/>
        </p:nvGrpSpPr>
        <p:grpSpPr>
          <a:xfrm rot="10800000">
            <a:off x="6065520" y="4044461"/>
            <a:ext cx="640080" cy="641838"/>
            <a:chOff x="9144000" y="4501662"/>
            <a:chExt cx="640080" cy="641838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48D1A58-D076-4B2D-92C9-3DD0758B228B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00" y="4501662"/>
              <a:ext cx="0" cy="641838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1A7ED67-3775-4CB6-B990-0237648BE7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44000" y="4508109"/>
              <a:ext cx="640080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9E230BB1-D368-4D99-8CC0-84D7CE1CF2D2}"/>
              </a:ext>
            </a:extLst>
          </p:cNvPr>
          <p:cNvSpPr txBox="1">
            <a:spLocks/>
          </p:cNvSpPr>
          <p:nvPr/>
        </p:nvSpPr>
        <p:spPr>
          <a:xfrm>
            <a:off x="1371605" y="5753103"/>
            <a:ext cx="5538011" cy="3200398"/>
          </a:xfrm>
          <a:prstGeom prst="rect">
            <a:avLst/>
          </a:prstGeom>
        </p:spPr>
        <p:txBody>
          <a:bodyPr/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yr"/>
              </a:rPr>
              <a:t>Imperatively stung bandicoot exquisitely a some ladybug yet opposite 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yr"/>
              </a:rPr>
              <a:t>Aboard prior arguably as this firefly sensationally </a:t>
            </a:r>
          </a:p>
          <a:p>
            <a:pPr>
              <a:lnSpc>
                <a:spcPct val="110000"/>
              </a:lnSpc>
              <a:spcBef>
                <a:spcPts val="2400"/>
              </a:spcBef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yr"/>
              </a:rPr>
              <a:t>Immediate exquisitely a some ladybug yet opposite aboard prior firefly sensationally. </a:t>
            </a:r>
          </a:p>
        </p:txBody>
      </p:sp>
    </p:spTree>
    <p:extLst>
      <p:ext uri="{BB962C8B-B14F-4D97-AF65-F5344CB8AC3E}">
        <p14:creationId xmlns:p14="http://schemas.microsoft.com/office/powerpoint/2010/main" val="3598809942"/>
      </p:ext>
    </p:extLst>
  </p:cSld>
  <p:clrMapOvr>
    <a:masterClrMapping/>
  </p:clrMapOvr>
  <p:transition spd="slow" advClick="0" advTm="5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/>
      <p:bldP spid="35" grpId="0"/>
      <p:bldP spid="15" grpId="0"/>
      <p:bldP spid="24" grpId="0"/>
    </p:bldLst>
  </p:timing>
</p:sld>
</file>

<file path=ppt/theme/theme1.xml><?xml version="1.0" encoding="utf-8"?>
<a:theme xmlns:a="http://schemas.openxmlformats.org/drawingml/2006/main" name="3_Office Theme">
  <a:themeElements>
    <a:clrScheme name="Aligned Energy">
      <a:dk1>
        <a:sysClr val="windowText" lastClr="000000"/>
      </a:dk1>
      <a:lt1>
        <a:sysClr val="window" lastClr="FFFFFF"/>
      </a:lt1>
      <a:dk2>
        <a:srgbClr val="3B3B3B"/>
      </a:dk2>
      <a:lt2>
        <a:srgbClr val="B1B3B3"/>
      </a:lt2>
      <a:accent1>
        <a:srgbClr val="074980"/>
      </a:accent1>
      <a:accent2>
        <a:srgbClr val="002730"/>
      </a:accent2>
      <a:accent3>
        <a:srgbClr val="3095F0"/>
      </a:accent3>
      <a:accent4>
        <a:srgbClr val="1D6FA9"/>
      </a:accent4>
      <a:accent5>
        <a:srgbClr val="418C33"/>
      </a:accent5>
      <a:accent6>
        <a:srgbClr val="FFCC33"/>
      </a:accent6>
      <a:hlink>
        <a:srgbClr val="262626"/>
      </a:hlink>
      <a:folHlink>
        <a:srgbClr val="61626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9_Office Theme">
  <a:themeElements>
    <a:clrScheme name="Custom 44">
      <a:dk1>
        <a:sysClr val="windowText" lastClr="000000"/>
      </a:dk1>
      <a:lt1>
        <a:srgbClr val="FFFFFF"/>
      </a:lt1>
      <a:dk2>
        <a:srgbClr val="3B3B3B"/>
      </a:dk2>
      <a:lt2>
        <a:srgbClr val="B1B3B3"/>
      </a:lt2>
      <a:accent1>
        <a:srgbClr val="07497E"/>
      </a:accent1>
      <a:accent2>
        <a:srgbClr val="002730"/>
      </a:accent2>
      <a:accent3>
        <a:srgbClr val="3095F0"/>
      </a:accent3>
      <a:accent4>
        <a:srgbClr val="115FD7"/>
      </a:accent4>
      <a:accent5>
        <a:srgbClr val="418C33"/>
      </a:accent5>
      <a:accent6>
        <a:srgbClr val="FFCC33"/>
      </a:accent6>
      <a:hlink>
        <a:srgbClr val="262626"/>
      </a:hlink>
      <a:folHlink>
        <a:srgbClr val="888B8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1927</TotalTime>
  <Words>651</Words>
  <Application>Microsoft Office PowerPoint</Application>
  <PresentationFormat>Custom</PresentationFormat>
  <Paragraphs>159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4" baseType="lpstr">
      <vt:lpstr>Arial</vt:lpstr>
      <vt:lpstr>Avenir Next Cyr</vt:lpstr>
      <vt:lpstr>Avenir Next Cyr Light</vt:lpstr>
      <vt:lpstr>Avenir Next Cyr Medium</vt:lpstr>
      <vt:lpstr>Calibri</vt:lpstr>
      <vt:lpstr>Droid Sans</vt:lpstr>
      <vt:lpstr>Gill Sans</vt:lpstr>
      <vt:lpstr>Lato</vt:lpstr>
      <vt:lpstr>Lato Black</vt:lpstr>
      <vt:lpstr>Lato Bold</vt:lpstr>
      <vt:lpstr>Lato Medium</vt:lpstr>
      <vt:lpstr>Lato Semibold</vt:lpstr>
      <vt:lpstr>Poppins</vt:lpstr>
      <vt:lpstr>Poppins Black</vt:lpstr>
      <vt:lpstr>Poppins Light</vt:lpstr>
      <vt:lpstr>Poppins SemiBold</vt:lpstr>
      <vt:lpstr>Wingdings</vt:lpstr>
      <vt:lpstr>3_Office Theme</vt:lpstr>
      <vt:lpstr>9_Office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Bridgette Bryant</dc:creator>
  <cp:lastModifiedBy>Bridgette Bryant</cp:lastModifiedBy>
  <cp:revision>67</cp:revision>
  <dcterms:created xsi:type="dcterms:W3CDTF">2019-03-20T16:09:54Z</dcterms:created>
  <dcterms:modified xsi:type="dcterms:W3CDTF">2019-07-03T00:25:37Z</dcterms:modified>
</cp:coreProperties>
</file>